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8" r:id="rId1"/>
  </p:sldMasterIdLst>
  <p:notesMasterIdLst>
    <p:notesMasterId r:id="rId8"/>
  </p:notesMasterIdLst>
  <p:handoutMasterIdLst>
    <p:handoutMasterId r:id="rId9"/>
  </p:handoutMasterIdLst>
  <p:sldIdLst>
    <p:sldId id="258" r:id="rId2"/>
    <p:sldId id="259" r:id="rId3"/>
    <p:sldId id="257" r:id="rId4"/>
    <p:sldId id="297" r:id="rId5"/>
    <p:sldId id="296" r:id="rId6"/>
    <p:sldId id="293" r:id="rId7"/>
  </p:sldIdLst>
  <p:sldSz cx="18286413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Montserrat" panose="00000500000000000000" pitchFamily="50" charset="0"/>
      <p:regular r:id="rId14"/>
      <p:bold r:id="rId15"/>
      <p:italic r:id="rId16"/>
      <p:boldItalic r:id="rId17"/>
    </p:embeddedFont>
  </p:embeddedFontLst>
  <p:photoAlbum/>
  <p:defaultTextStyle>
    <a:defPPr>
      <a:defRPr lang="ja-JP"/>
    </a:defPPr>
    <a:lvl1pPr marL="0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1pPr>
    <a:lvl2pPr marL="816376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2pPr>
    <a:lvl3pPr marL="1632753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3pPr>
    <a:lvl4pPr marL="2449129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4pPr>
    <a:lvl5pPr marL="3265505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5pPr>
    <a:lvl6pPr marL="4081882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6pPr>
    <a:lvl7pPr marL="4898258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7pPr>
    <a:lvl8pPr marL="5714634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8pPr>
    <a:lvl9pPr marL="6531011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>
          <p15:clr>
            <a:srgbClr val="A4A3A4"/>
          </p15:clr>
        </p15:guide>
        <p15:guide id="2" pos="575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BFF0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43" d="100"/>
          <a:sy n="43" d="100"/>
        </p:scale>
        <p:origin x="936" y="54"/>
      </p:cViewPr>
      <p:guideLst>
        <p:guide orient="horz" pos="3240"/>
        <p:guide pos="575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6" d="100"/>
          <a:sy n="86" d="100"/>
        </p:scale>
        <p:origin x="-3846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549071-B107-4C72-AFC3-1398E45A6ADE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57B96A1F-7F98-483B-943A-7EA3A921E04B}">
      <dgm:prSet phldrT="[Text]"/>
      <dgm:spPr/>
      <dgm:t>
        <a:bodyPr/>
        <a:lstStyle/>
        <a:p>
          <a:r>
            <a:rPr lang="en-IN" dirty="0"/>
            <a:t>Root</a:t>
          </a:r>
        </a:p>
      </dgm:t>
    </dgm:pt>
    <dgm:pt modelId="{2A979DCF-85EA-4BD9-97EE-A76DD8F16F32}" type="parTrans" cxnId="{2C059FC9-103D-495D-8221-486B4FA9E1B7}">
      <dgm:prSet/>
      <dgm:spPr/>
      <dgm:t>
        <a:bodyPr/>
        <a:lstStyle/>
        <a:p>
          <a:endParaRPr lang="en-IN"/>
        </a:p>
      </dgm:t>
    </dgm:pt>
    <dgm:pt modelId="{C0E74413-3F6F-43CA-AF8F-7163ADBDFBB2}" type="sibTrans" cxnId="{2C059FC9-103D-495D-8221-486B4FA9E1B7}">
      <dgm:prSet/>
      <dgm:spPr/>
      <dgm:t>
        <a:bodyPr/>
        <a:lstStyle/>
        <a:p>
          <a:endParaRPr lang="en-IN"/>
        </a:p>
      </dgm:t>
    </dgm:pt>
    <dgm:pt modelId="{E51B98D5-FB57-46FC-B8A9-9D8038232DA5}">
      <dgm:prSet phldrT="[Text]"/>
      <dgm:spPr/>
      <dgm:t>
        <a:bodyPr/>
        <a:lstStyle/>
        <a:p>
          <a:r>
            <a:rPr lang="en-IN" dirty="0"/>
            <a:t>Id</a:t>
          </a:r>
        </a:p>
      </dgm:t>
    </dgm:pt>
    <dgm:pt modelId="{655BEB38-AE95-4656-8494-FA9C8908C8A9}" type="parTrans" cxnId="{3D4735A5-1E35-434B-B68E-9BEB3E58F491}">
      <dgm:prSet/>
      <dgm:spPr/>
      <dgm:t>
        <a:bodyPr/>
        <a:lstStyle/>
        <a:p>
          <a:endParaRPr lang="en-IN"/>
        </a:p>
      </dgm:t>
    </dgm:pt>
    <dgm:pt modelId="{30FD22A7-2411-454C-A38E-202C97EF7CDF}" type="sibTrans" cxnId="{3D4735A5-1E35-434B-B68E-9BEB3E58F491}">
      <dgm:prSet/>
      <dgm:spPr/>
      <dgm:t>
        <a:bodyPr/>
        <a:lstStyle/>
        <a:p>
          <a:endParaRPr lang="en-IN"/>
        </a:p>
      </dgm:t>
    </dgm:pt>
    <dgm:pt modelId="{67E93354-75B6-43E3-BE6E-B6D282094EB4}">
      <dgm:prSet phldrT="[Text]"/>
      <dgm:spPr/>
      <dgm:t>
        <a:bodyPr/>
        <a:lstStyle/>
        <a:p>
          <a:r>
            <a:rPr lang="en-IN" dirty="0"/>
            <a:t>Uid1</a:t>
          </a:r>
        </a:p>
      </dgm:t>
    </dgm:pt>
    <dgm:pt modelId="{2E445692-2AEC-4C5C-A0E6-229548C5D5F3}" type="parTrans" cxnId="{ED147F7B-0346-4261-BB0D-C191D665D45D}">
      <dgm:prSet/>
      <dgm:spPr/>
      <dgm:t>
        <a:bodyPr/>
        <a:lstStyle/>
        <a:p>
          <a:endParaRPr lang="en-IN"/>
        </a:p>
      </dgm:t>
    </dgm:pt>
    <dgm:pt modelId="{974AD1EE-A3BA-4BA0-80B3-541121A95D4A}" type="sibTrans" cxnId="{ED147F7B-0346-4261-BB0D-C191D665D45D}">
      <dgm:prSet/>
      <dgm:spPr/>
      <dgm:t>
        <a:bodyPr/>
        <a:lstStyle/>
        <a:p>
          <a:endParaRPr lang="en-IN"/>
        </a:p>
      </dgm:t>
    </dgm:pt>
    <dgm:pt modelId="{1D146B19-F49A-4676-A59C-4C0689E36E9C}">
      <dgm:prSet phldrT="[Text]"/>
      <dgm:spPr/>
      <dgm:t>
        <a:bodyPr/>
        <a:lstStyle/>
        <a:p>
          <a:r>
            <a:rPr lang="en-IN" dirty="0"/>
            <a:t>Uid2</a:t>
          </a:r>
        </a:p>
      </dgm:t>
    </dgm:pt>
    <dgm:pt modelId="{A1E241FC-30F3-4DFA-8C55-5EDEB2826038}" type="parTrans" cxnId="{1C896ECD-F562-46FA-9BD9-F3C446CF1041}">
      <dgm:prSet/>
      <dgm:spPr/>
      <dgm:t>
        <a:bodyPr/>
        <a:lstStyle/>
        <a:p>
          <a:endParaRPr lang="en-IN"/>
        </a:p>
      </dgm:t>
    </dgm:pt>
    <dgm:pt modelId="{5397E0CD-667B-4CEE-85CB-0FCCCB7EBDED}" type="sibTrans" cxnId="{1C896ECD-F562-46FA-9BD9-F3C446CF1041}">
      <dgm:prSet/>
      <dgm:spPr/>
      <dgm:t>
        <a:bodyPr/>
        <a:lstStyle/>
        <a:p>
          <a:endParaRPr lang="en-IN"/>
        </a:p>
      </dgm:t>
    </dgm:pt>
    <dgm:pt modelId="{B8FCA51B-61F5-4554-8F63-8114E86FABD6}">
      <dgm:prSet phldrT="[Text]"/>
      <dgm:spPr/>
      <dgm:t>
        <a:bodyPr/>
        <a:lstStyle/>
        <a:p>
          <a:r>
            <a:rPr lang="en-IN" dirty="0"/>
            <a:t>Category</a:t>
          </a:r>
        </a:p>
      </dgm:t>
    </dgm:pt>
    <dgm:pt modelId="{78EA0D4D-2B93-4814-AD3A-EC755EEB1EA7}" type="parTrans" cxnId="{0CCBCF75-FAFD-4E39-B011-143D6798ED06}">
      <dgm:prSet/>
      <dgm:spPr/>
      <dgm:t>
        <a:bodyPr/>
        <a:lstStyle/>
        <a:p>
          <a:endParaRPr lang="en-IN"/>
        </a:p>
      </dgm:t>
    </dgm:pt>
    <dgm:pt modelId="{CE697F6C-CE45-467F-A5BB-3CD33A9D4391}" type="sibTrans" cxnId="{0CCBCF75-FAFD-4E39-B011-143D6798ED06}">
      <dgm:prSet/>
      <dgm:spPr/>
      <dgm:t>
        <a:bodyPr/>
        <a:lstStyle/>
        <a:p>
          <a:endParaRPr lang="en-IN"/>
        </a:p>
      </dgm:t>
    </dgm:pt>
    <dgm:pt modelId="{997FF66E-1787-4C02-AF84-DBB1D3FD019B}">
      <dgm:prSet phldrT="[Text]"/>
      <dgm:spPr/>
      <dgm:t>
        <a:bodyPr/>
        <a:lstStyle/>
        <a:p>
          <a:r>
            <a:rPr lang="en-IN" dirty="0"/>
            <a:t>Hospital</a:t>
          </a:r>
        </a:p>
      </dgm:t>
    </dgm:pt>
    <dgm:pt modelId="{AAFCF409-A8C3-4F3A-9F40-F0E8934D942A}" type="parTrans" cxnId="{D60BD94D-FE09-4724-8887-101BE28904D6}">
      <dgm:prSet/>
      <dgm:spPr/>
      <dgm:t>
        <a:bodyPr/>
        <a:lstStyle/>
        <a:p>
          <a:endParaRPr lang="en-IN"/>
        </a:p>
      </dgm:t>
    </dgm:pt>
    <dgm:pt modelId="{4B534E7C-C574-4221-8461-23723F7E7DD9}" type="sibTrans" cxnId="{D60BD94D-FE09-4724-8887-101BE28904D6}">
      <dgm:prSet/>
      <dgm:spPr/>
      <dgm:t>
        <a:bodyPr/>
        <a:lstStyle/>
        <a:p>
          <a:endParaRPr lang="en-IN"/>
        </a:p>
      </dgm:t>
    </dgm:pt>
    <dgm:pt modelId="{AC1913C7-583B-402E-80AB-EECC3E35A695}">
      <dgm:prSet/>
      <dgm:spPr/>
      <dgm:t>
        <a:bodyPr/>
        <a:lstStyle/>
        <a:p>
          <a:r>
            <a:rPr lang="en-IN" dirty="0"/>
            <a:t>Name</a:t>
          </a:r>
        </a:p>
      </dgm:t>
    </dgm:pt>
    <dgm:pt modelId="{37F7CF2C-8B17-4D72-82BC-46DC9154EA88}" type="parTrans" cxnId="{C241646F-3FDF-48D4-B04B-28F350E839CA}">
      <dgm:prSet/>
      <dgm:spPr/>
      <dgm:t>
        <a:bodyPr/>
        <a:lstStyle/>
        <a:p>
          <a:endParaRPr lang="en-IN"/>
        </a:p>
      </dgm:t>
    </dgm:pt>
    <dgm:pt modelId="{A49021C1-AEEF-49FA-A826-3A7B668E2DFB}" type="sibTrans" cxnId="{C241646F-3FDF-48D4-B04B-28F350E839CA}">
      <dgm:prSet/>
      <dgm:spPr/>
      <dgm:t>
        <a:bodyPr/>
        <a:lstStyle/>
        <a:p>
          <a:endParaRPr lang="en-IN"/>
        </a:p>
      </dgm:t>
    </dgm:pt>
    <dgm:pt modelId="{04A8E2F0-5AC0-481C-A05C-A378D76390E6}">
      <dgm:prSet/>
      <dgm:spPr/>
      <dgm:t>
        <a:bodyPr/>
        <a:lstStyle/>
        <a:p>
          <a:r>
            <a:rPr lang="en-IN" dirty="0" err="1"/>
            <a:t>GeoLocation</a:t>
          </a:r>
          <a:endParaRPr lang="en-IN" dirty="0"/>
        </a:p>
      </dgm:t>
    </dgm:pt>
    <dgm:pt modelId="{DDBF3FF3-9228-4609-B2EB-10A5740A8B17}" type="parTrans" cxnId="{AD19AFF3-9C55-4D1A-883F-731C4F005B4C}">
      <dgm:prSet/>
      <dgm:spPr/>
      <dgm:t>
        <a:bodyPr/>
        <a:lstStyle/>
        <a:p>
          <a:endParaRPr lang="en-IN"/>
        </a:p>
      </dgm:t>
    </dgm:pt>
    <dgm:pt modelId="{0FD31115-FF33-46D6-BD0B-F7A71BE23195}" type="sibTrans" cxnId="{AD19AFF3-9C55-4D1A-883F-731C4F005B4C}">
      <dgm:prSet/>
      <dgm:spPr/>
      <dgm:t>
        <a:bodyPr/>
        <a:lstStyle/>
        <a:p>
          <a:endParaRPr lang="en-IN"/>
        </a:p>
      </dgm:t>
    </dgm:pt>
    <dgm:pt modelId="{AE97E460-8C25-43DB-BF23-643D85BC0D40}">
      <dgm:prSet/>
      <dgm:spPr/>
      <dgm:t>
        <a:bodyPr/>
        <a:lstStyle/>
        <a:p>
          <a:r>
            <a:rPr lang="en-IN" dirty="0"/>
            <a:t>Description</a:t>
          </a:r>
        </a:p>
      </dgm:t>
    </dgm:pt>
    <dgm:pt modelId="{80760C97-E986-456D-82F3-8C9B92C74856}" type="parTrans" cxnId="{180B7813-9444-4608-9591-8F64712C61CB}">
      <dgm:prSet/>
      <dgm:spPr/>
      <dgm:t>
        <a:bodyPr/>
        <a:lstStyle/>
        <a:p>
          <a:endParaRPr lang="en-IN"/>
        </a:p>
      </dgm:t>
    </dgm:pt>
    <dgm:pt modelId="{CEA2D0AB-C377-4117-AD73-1D0221234349}" type="sibTrans" cxnId="{180B7813-9444-4608-9591-8F64712C61CB}">
      <dgm:prSet/>
      <dgm:spPr/>
      <dgm:t>
        <a:bodyPr/>
        <a:lstStyle/>
        <a:p>
          <a:endParaRPr lang="en-IN"/>
        </a:p>
      </dgm:t>
    </dgm:pt>
    <dgm:pt modelId="{4A92AB62-C37E-42D2-B0C3-1A413B22A1C5}">
      <dgm:prSet/>
      <dgm:spPr/>
      <dgm:t>
        <a:bodyPr/>
        <a:lstStyle/>
        <a:p>
          <a:r>
            <a:rPr lang="en-IN" dirty="0"/>
            <a:t>Name</a:t>
          </a:r>
        </a:p>
      </dgm:t>
    </dgm:pt>
    <dgm:pt modelId="{8A60932B-1FEB-48E6-8A7C-ACFE1C04902F}" type="parTrans" cxnId="{3607E297-253A-48D0-9AE0-A34EC8463CA3}">
      <dgm:prSet/>
      <dgm:spPr/>
      <dgm:t>
        <a:bodyPr/>
        <a:lstStyle/>
        <a:p>
          <a:endParaRPr lang="en-IN"/>
        </a:p>
      </dgm:t>
    </dgm:pt>
    <dgm:pt modelId="{DB7B61C3-0BD8-49BE-85AA-E32D58EA1CBE}" type="sibTrans" cxnId="{3607E297-253A-48D0-9AE0-A34EC8463CA3}">
      <dgm:prSet/>
      <dgm:spPr/>
      <dgm:t>
        <a:bodyPr/>
        <a:lstStyle/>
        <a:p>
          <a:endParaRPr lang="en-IN"/>
        </a:p>
      </dgm:t>
    </dgm:pt>
    <dgm:pt modelId="{E6B32C6D-3028-4E54-92AA-C5F1E5EC4F54}">
      <dgm:prSet/>
      <dgm:spPr/>
      <dgm:t>
        <a:bodyPr/>
        <a:lstStyle/>
        <a:p>
          <a:r>
            <a:rPr lang="en-IN" dirty="0"/>
            <a:t>Description</a:t>
          </a:r>
        </a:p>
      </dgm:t>
    </dgm:pt>
    <dgm:pt modelId="{E4BDA76A-04C6-4786-97DF-F19A70C88762}" type="parTrans" cxnId="{211CBCCC-9729-4281-BCF3-B53B6A53B051}">
      <dgm:prSet/>
      <dgm:spPr/>
      <dgm:t>
        <a:bodyPr/>
        <a:lstStyle/>
        <a:p>
          <a:endParaRPr lang="en-IN"/>
        </a:p>
      </dgm:t>
    </dgm:pt>
    <dgm:pt modelId="{9B833118-9615-42F3-8871-7CD08AA2E439}" type="sibTrans" cxnId="{211CBCCC-9729-4281-BCF3-B53B6A53B051}">
      <dgm:prSet/>
      <dgm:spPr/>
      <dgm:t>
        <a:bodyPr/>
        <a:lstStyle/>
        <a:p>
          <a:endParaRPr lang="en-IN"/>
        </a:p>
      </dgm:t>
    </dgm:pt>
    <dgm:pt modelId="{7A0766D6-4622-4C72-8C37-E4475DE86103}">
      <dgm:prSet/>
      <dgm:spPr/>
      <dgm:t>
        <a:bodyPr/>
        <a:lstStyle/>
        <a:p>
          <a:r>
            <a:rPr lang="en-IN" dirty="0" err="1"/>
            <a:t>GeoLocation</a:t>
          </a:r>
          <a:endParaRPr lang="en-IN" dirty="0"/>
        </a:p>
      </dgm:t>
    </dgm:pt>
    <dgm:pt modelId="{7865273B-EF15-409A-BA6A-E1D9EC99C4ED}" type="parTrans" cxnId="{85A92838-F210-41F3-9EB1-C85E4B345425}">
      <dgm:prSet/>
      <dgm:spPr/>
      <dgm:t>
        <a:bodyPr/>
        <a:lstStyle/>
        <a:p>
          <a:endParaRPr lang="en-IN"/>
        </a:p>
      </dgm:t>
    </dgm:pt>
    <dgm:pt modelId="{9D39F5AF-373B-489A-9C69-B9AA2DE47997}" type="sibTrans" cxnId="{85A92838-F210-41F3-9EB1-C85E4B345425}">
      <dgm:prSet/>
      <dgm:spPr/>
      <dgm:t>
        <a:bodyPr/>
        <a:lstStyle/>
        <a:p>
          <a:endParaRPr lang="en-IN"/>
        </a:p>
      </dgm:t>
    </dgm:pt>
    <dgm:pt modelId="{D8BFDF22-AB79-4481-94ED-1F723CE94CFC}">
      <dgm:prSet/>
      <dgm:spPr/>
      <dgm:t>
        <a:bodyPr/>
        <a:lstStyle/>
        <a:p>
          <a:r>
            <a:rPr lang="en-IN" dirty="0"/>
            <a:t>Uid1</a:t>
          </a:r>
        </a:p>
      </dgm:t>
    </dgm:pt>
    <dgm:pt modelId="{BD0EAC44-ACEA-4FF3-AB94-6B1F8780BE21}" type="parTrans" cxnId="{3D5A6DA0-309E-4AB0-9B72-8D8CB4002ACB}">
      <dgm:prSet/>
      <dgm:spPr/>
      <dgm:t>
        <a:bodyPr/>
        <a:lstStyle/>
        <a:p>
          <a:endParaRPr lang="en-IN"/>
        </a:p>
      </dgm:t>
    </dgm:pt>
    <dgm:pt modelId="{76CA3405-94EE-4622-8D0D-6F5CAFA94181}" type="sibTrans" cxnId="{3D5A6DA0-309E-4AB0-9B72-8D8CB4002ACB}">
      <dgm:prSet/>
      <dgm:spPr/>
      <dgm:t>
        <a:bodyPr/>
        <a:lstStyle/>
        <a:p>
          <a:endParaRPr lang="en-IN"/>
        </a:p>
      </dgm:t>
    </dgm:pt>
    <dgm:pt modelId="{E56B558F-A1F8-4912-BD81-1ECE3CEE060F}">
      <dgm:prSet/>
      <dgm:spPr/>
      <dgm:t>
        <a:bodyPr/>
        <a:lstStyle/>
        <a:p>
          <a:r>
            <a:rPr lang="en-IN" dirty="0"/>
            <a:t>Uid2</a:t>
          </a:r>
        </a:p>
      </dgm:t>
    </dgm:pt>
    <dgm:pt modelId="{2E119C3F-8EA0-4220-96AF-0BFF60C659DE}" type="parTrans" cxnId="{2364233B-2B67-4258-B9C9-88982F45D852}">
      <dgm:prSet/>
      <dgm:spPr/>
      <dgm:t>
        <a:bodyPr/>
        <a:lstStyle/>
        <a:p>
          <a:endParaRPr lang="en-IN"/>
        </a:p>
      </dgm:t>
    </dgm:pt>
    <dgm:pt modelId="{46EE9E40-6378-4F57-86A8-C0B607B4796E}" type="sibTrans" cxnId="{2364233B-2B67-4258-B9C9-88982F45D852}">
      <dgm:prSet/>
      <dgm:spPr/>
      <dgm:t>
        <a:bodyPr/>
        <a:lstStyle/>
        <a:p>
          <a:endParaRPr lang="en-IN"/>
        </a:p>
      </dgm:t>
    </dgm:pt>
    <dgm:pt modelId="{9E1C61D4-303C-4F44-A649-D2C3CBDD77FC}">
      <dgm:prSet/>
      <dgm:spPr/>
      <dgm:t>
        <a:bodyPr/>
        <a:lstStyle/>
        <a:p>
          <a:r>
            <a:rPr lang="en-IN" dirty="0"/>
            <a:t>Malls</a:t>
          </a:r>
        </a:p>
      </dgm:t>
    </dgm:pt>
    <dgm:pt modelId="{19A3A620-BFE6-417B-A67E-EBEEE16E92E8}" type="parTrans" cxnId="{713B2943-802B-4398-AEF8-A547187E4824}">
      <dgm:prSet/>
      <dgm:spPr/>
      <dgm:t>
        <a:bodyPr/>
        <a:lstStyle/>
        <a:p>
          <a:endParaRPr lang="en-IN"/>
        </a:p>
      </dgm:t>
    </dgm:pt>
    <dgm:pt modelId="{523ADFF8-A673-418E-96B3-3EDBFBCB5B1F}" type="sibTrans" cxnId="{713B2943-802B-4398-AEF8-A547187E4824}">
      <dgm:prSet/>
      <dgm:spPr/>
      <dgm:t>
        <a:bodyPr/>
        <a:lstStyle/>
        <a:p>
          <a:endParaRPr lang="en-IN"/>
        </a:p>
      </dgm:t>
    </dgm:pt>
    <dgm:pt modelId="{1BEF6F0F-6308-4E9E-BB0B-3AA812D74B6B}">
      <dgm:prSet/>
      <dgm:spPr/>
      <dgm:t>
        <a:bodyPr/>
        <a:lstStyle/>
        <a:p>
          <a:r>
            <a:rPr lang="en-IN" dirty="0"/>
            <a:t>Doctor</a:t>
          </a:r>
        </a:p>
      </dgm:t>
    </dgm:pt>
    <dgm:pt modelId="{18E545E8-5888-466F-A151-D72E72FF8754}" type="parTrans" cxnId="{AD8F8B4B-2A08-45EC-9FA1-D7B32A3FECCB}">
      <dgm:prSet/>
      <dgm:spPr/>
      <dgm:t>
        <a:bodyPr/>
        <a:lstStyle/>
        <a:p>
          <a:endParaRPr lang="en-IN"/>
        </a:p>
      </dgm:t>
    </dgm:pt>
    <dgm:pt modelId="{EA33A565-0BFB-48D9-B590-2417473E1FFF}" type="sibTrans" cxnId="{AD8F8B4B-2A08-45EC-9FA1-D7B32A3FECCB}">
      <dgm:prSet/>
      <dgm:spPr/>
      <dgm:t>
        <a:bodyPr/>
        <a:lstStyle/>
        <a:p>
          <a:endParaRPr lang="en-IN"/>
        </a:p>
      </dgm:t>
    </dgm:pt>
    <dgm:pt modelId="{38C51EA8-7A79-40FC-8F49-F5862C3C3A15}">
      <dgm:prSet/>
      <dgm:spPr/>
      <dgm:t>
        <a:bodyPr/>
        <a:lstStyle/>
        <a:p>
          <a:r>
            <a:rPr lang="en-IN" dirty="0" err="1"/>
            <a:t>Uid</a:t>
          </a:r>
          <a:endParaRPr lang="en-IN" dirty="0"/>
        </a:p>
      </dgm:t>
    </dgm:pt>
    <dgm:pt modelId="{B8EB0B13-16F3-4BDC-A4CF-5035D225B0EF}" type="parTrans" cxnId="{7E24DF3E-2813-48E7-9984-14990626FC35}">
      <dgm:prSet/>
      <dgm:spPr/>
      <dgm:t>
        <a:bodyPr/>
        <a:lstStyle/>
        <a:p>
          <a:endParaRPr lang="en-IN"/>
        </a:p>
      </dgm:t>
    </dgm:pt>
    <dgm:pt modelId="{8596AD99-DE56-4ECB-977A-EA6928B42A3F}" type="sibTrans" cxnId="{7E24DF3E-2813-48E7-9984-14990626FC35}">
      <dgm:prSet/>
      <dgm:spPr/>
      <dgm:t>
        <a:bodyPr/>
        <a:lstStyle/>
        <a:p>
          <a:endParaRPr lang="en-IN"/>
        </a:p>
      </dgm:t>
    </dgm:pt>
    <dgm:pt modelId="{63B52044-0753-48A6-A76E-817BE0D5B432}">
      <dgm:prSet/>
      <dgm:spPr/>
      <dgm:t>
        <a:bodyPr/>
        <a:lstStyle/>
        <a:p>
          <a:r>
            <a:rPr lang="en-IN" dirty="0"/>
            <a:t>Name</a:t>
          </a:r>
        </a:p>
      </dgm:t>
    </dgm:pt>
    <dgm:pt modelId="{ED77397A-CEC3-4BBA-B95D-EE8F25B36E0B}" type="parTrans" cxnId="{B26EFD10-9347-46C4-8911-D8176D37D5B1}">
      <dgm:prSet/>
      <dgm:spPr/>
      <dgm:t>
        <a:bodyPr/>
        <a:lstStyle/>
        <a:p>
          <a:endParaRPr lang="en-IN"/>
        </a:p>
      </dgm:t>
    </dgm:pt>
    <dgm:pt modelId="{C32D6C5E-3844-4C7D-B9C2-04F886F27A4B}" type="sibTrans" cxnId="{B26EFD10-9347-46C4-8911-D8176D37D5B1}">
      <dgm:prSet/>
      <dgm:spPr/>
      <dgm:t>
        <a:bodyPr/>
        <a:lstStyle/>
        <a:p>
          <a:endParaRPr lang="en-IN"/>
        </a:p>
      </dgm:t>
    </dgm:pt>
    <dgm:pt modelId="{B12AE9DA-DF05-4A98-937F-C358C09105AE}">
      <dgm:prSet/>
      <dgm:spPr/>
      <dgm:t>
        <a:bodyPr/>
        <a:lstStyle/>
        <a:p>
          <a:r>
            <a:rPr lang="en-IN" dirty="0"/>
            <a:t>No of Patient</a:t>
          </a:r>
        </a:p>
      </dgm:t>
    </dgm:pt>
    <dgm:pt modelId="{64318662-4F04-482D-92B1-358D04EEB2B1}" type="parTrans" cxnId="{654D4AA0-FA57-4490-86E2-6489C8156884}">
      <dgm:prSet/>
      <dgm:spPr/>
      <dgm:t>
        <a:bodyPr/>
        <a:lstStyle/>
        <a:p>
          <a:endParaRPr lang="en-IN"/>
        </a:p>
      </dgm:t>
    </dgm:pt>
    <dgm:pt modelId="{7379724D-E142-4DF4-B744-164FE068D504}" type="sibTrans" cxnId="{654D4AA0-FA57-4490-86E2-6489C8156884}">
      <dgm:prSet/>
      <dgm:spPr/>
      <dgm:t>
        <a:bodyPr/>
        <a:lstStyle/>
        <a:p>
          <a:endParaRPr lang="en-IN"/>
        </a:p>
      </dgm:t>
    </dgm:pt>
    <dgm:pt modelId="{FCEC459E-E509-4EC0-BF81-FA442F95BE6B}">
      <dgm:prSet/>
      <dgm:spPr/>
      <dgm:t>
        <a:bodyPr/>
        <a:lstStyle/>
        <a:p>
          <a:r>
            <a:rPr lang="en-IN" dirty="0"/>
            <a:t>Days Present</a:t>
          </a:r>
        </a:p>
      </dgm:t>
    </dgm:pt>
    <dgm:pt modelId="{C095D444-64A4-440C-95EF-55BA98327CCB}" type="parTrans" cxnId="{1AD527F4-CF87-409A-8514-B2A976424D0B}">
      <dgm:prSet/>
      <dgm:spPr/>
      <dgm:t>
        <a:bodyPr/>
        <a:lstStyle/>
        <a:p>
          <a:endParaRPr lang="en-IN"/>
        </a:p>
      </dgm:t>
    </dgm:pt>
    <dgm:pt modelId="{C9B53061-FEA0-491F-83A1-923222FAFD73}" type="sibTrans" cxnId="{1AD527F4-CF87-409A-8514-B2A976424D0B}">
      <dgm:prSet/>
      <dgm:spPr/>
      <dgm:t>
        <a:bodyPr/>
        <a:lstStyle/>
        <a:p>
          <a:endParaRPr lang="en-IN"/>
        </a:p>
      </dgm:t>
    </dgm:pt>
    <dgm:pt modelId="{79C0C446-343F-4447-BCB7-354B66C6B6B9}" type="pres">
      <dgm:prSet presAssocID="{81549071-B107-4C72-AFC3-1398E45A6AD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1957E37-1A93-4B70-A5BB-54AFA67B346C}" type="pres">
      <dgm:prSet presAssocID="{57B96A1F-7F98-483B-943A-7EA3A921E04B}" presName="hierRoot1" presStyleCnt="0"/>
      <dgm:spPr/>
    </dgm:pt>
    <dgm:pt modelId="{F1E0FD3D-2F1B-4D49-A4A0-5BD0C2A626C5}" type="pres">
      <dgm:prSet presAssocID="{57B96A1F-7F98-483B-943A-7EA3A921E04B}" presName="composite" presStyleCnt="0"/>
      <dgm:spPr/>
    </dgm:pt>
    <dgm:pt modelId="{5CB9E27B-536D-42B3-89EC-318361180A87}" type="pres">
      <dgm:prSet presAssocID="{57B96A1F-7F98-483B-943A-7EA3A921E04B}" presName="background" presStyleLbl="node0" presStyleIdx="0" presStyleCnt="1"/>
      <dgm:spPr/>
    </dgm:pt>
    <dgm:pt modelId="{BAF0CEE4-3E5A-440A-84A9-B442FAC56855}" type="pres">
      <dgm:prSet presAssocID="{57B96A1F-7F98-483B-943A-7EA3A921E04B}" presName="text" presStyleLbl="fgAcc0" presStyleIdx="0" presStyleCnt="1">
        <dgm:presLayoutVars>
          <dgm:chPref val="3"/>
        </dgm:presLayoutVars>
      </dgm:prSet>
      <dgm:spPr/>
    </dgm:pt>
    <dgm:pt modelId="{B061C26D-C4A8-4959-8736-DBCD0FB7F1E2}" type="pres">
      <dgm:prSet presAssocID="{57B96A1F-7F98-483B-943A-7EA3A921E04B}" presName="hierChild2" presStyleCnt="0"/>
      <dgm:spPr/>
    </dgm:pt>
    <dgm:pt modelId="{DD4B74D4-17F4-4FEE-81E9-18C87C283B82}" type="pres">
      <dgm:prSet presAssocID="{655BEB38-AE95-4656-8494-FA9C8908C8A9}" presName="Name10" presStyleLbl="parChTrans1D2" presStyleIdx="0" presStyleCnt="3"/>
      <dgm:spPr/>
    </dgm:pt>
    <dgm:pt modelId="{06A201DB-CF10-40B1-B003-A6DE37E30CFF}" type="pres">
      <dgm:prSet presAssocID="{E51B98D5-FB57-46FC-B8A9-9D8038232DA5}" presName="hierRoot2" presStyleCnt="0"/>
      <dgm:spPr/>
    </dgm:pt>
    <dgm:pt modelId="{04193A1A-9341-4078-BE80-EC56EF832F8E}" type="pres">
      <dgm:prSet presAssocID="{E51B98D5-FB57-46FC-B8A9-9D8038232DA5}" presName="composite2" presStyleCnt="0"/>
      <dgm:spPr/>
    </dgm:pt>
    <dgm:pt modelId="{95FE8ACF-4B2A-486B-8E6F-9DFF170851EF}" type="pres">
      <dgm:prSet presAssocID="{E51B98D5-FB57-46FC-B8A9-9D8038232DA5}" presName="background2" presStyleLbl="node2" presStyleIdx="0" presStyleCnt="3"/>
      <dgm:spPr/>
    </dgm:pt>
    <dgm:pt modelId="{2E9AB988-3342-48EB-A84F-C94257443A47}" type="pres">
      <dgm:prSet presAssocID="{E51B98D5-FB57-46FC-B8A9-9D8038232DA5}" presName="text2" presStyleLbl="fgAcc2" presStyleIdx="0" presStyleCnt="3">
        <dgm:presLayoutVars>
          <dgm:chPref val="3"/>
        </dgm:presLayoutVars>
      </dgm:prSet>
      <dgm:spPr/>
    </dgm:pt>
    <dgm:pt modelId="{A833DC69-A462-4B09-A649-3229890F98E2}" type="pres">
      <dgm:prSet presAssocID="{E51B98D5-FB57-46FC-B8A9-9D8038232DA5}" presName="hierChild3" presStyleCnt="0"/>
      <dgm:spPr/>
    </dgm:pt>
    <dgm:pt modelId="{5206C185-6F3B-4BD0-821B-6DCC9EC61408}" type="pres">
      <dgm:prSet presAssocID="{2E445692-2AEC-4C5C-A0E6-229548C5D5F3}" presName="Name17" presStyleLbl="parChTrans1D3" presStyleIdx="0" presStyleCnt="5"/>
      <dgm:spPr/>
    </dgm:pt>
    <dgm:pt modelId="{68F57693-C7DA-4499-8D6B-A7DA152E9821}" type="pres">
      <dgm:prSet presAssocID="{67E93354-75B6-43E3-BE6E-B6D282094EB4}" presName="hierRoot3" presStyleCnt="0"/>
      <dgm:spPr/>
    </dgm:pt>
    <dgm:pt modelId="{D5E55B31-E1B4-4FE8-9918-D772325C1B1F}" type="pres">
      <dgm:prSet presAssocID="{67E93354-75B6-43E3-BE6E-B6D282094EB4}" presName="composite3" presStyleCnt="0"/>
      <dgm:spPr/>
    </dgm:pt>
    <dgm:pt modelId="{6A86347B-D20F-448D-A452-CFF3DEBA9971}" type="pres">
      <dgm:prSet presAssocID="{67E93354-75B6-43E3-BE6E-B6D282094EB4}" presName="background3" presStyleLbl="node3" presStyleIdx="0" presStyleCnt="5"/>
      <dgm:spPr/>
    </dgm:pt>
    <dgm:pt modelId="{B36049E0-4C2B-4AB7-90CF-D66D0D569A44}" type="pres">
      <dgm:prSet presAssocID="{67E93354-75B6-43E3-BE6E-B6D282094EB4}" presName="text3" presStyleLbl="fgAcc3" presStyleIdx="0" presStyleCnt="5">
        <dgm:presLayoutVars>
          <dgm:chPref val="3"/>
        </dgm:presLayoutVars>
      </dgm:prSet>
      <dgm:spPr/>
    </dgm:pt>
    <dgm:pt modelId="{EA242B2D-8CFE-401E-90CF-14DF52D25E89}" type="pres">
      <dgm:prSet presAssocID="{67E93354-75B6-43E3-BE6E-B6D282094EB4}" presName="hierChild4" presStyleCnt="0"/>
      <dgm:spPr/>
    </dgm:pt>
    <dgm:pt modelId="{FBAAADFE-7369-47AA-92F4-4B482004A541}" type="pres">
      <dgm:prSet presAssocID="{37F7CF2C-8B17-4D72-82BC-46DC9154EA88}" presName="Name23" presStyleLbl="parChTrans1D4" presStyleIdx="0" presStyleCnt="11"/>
      <dgm:spPr/>
    </dgm:pt>
    <dgm:pt modelId="{DBBCA5A1-4A22-46A4-9796-29F97F6C07D0}" type="pres">
      <dgm:prSet presAssocID="{AC1913C7-583B-402E-80AB-EECC3E35A695}" presName="hierRoot4" presStyleCnt="0"/>
      <dgm:spPr/>
    </dgm:pt>
    <dgm:pt modelId="{F5C6221F-0071-4A57-963D-2F9AD595970F}" type="pres">
      <dgm:prSet presAssocID="{AC1913C7-583B-402E-80AB-EECC3E35A695}" presName="composite4" presStyleCnt="0"/>
      <dgm:spPr/>
    </dgm:pt>
    <dgm:pt modelId="{A27FD4E2-ACDE-4781-BC1B-90FACDC39988}" type="pres">
      <dgm:prSet presAssocID="{AC1913C7-583B-402E-80AB-EECC3E35A695}" presName="background4" presStyleLbl="node4" presStyleIdx="0" presStyleCnt="11"/>
      <dgm:spPr/>
    </dgm:pt>
    <dgm:pt modelId="{53AC41EC-910F-42AB-AC94-930F3FCA0059}" type="pres">
      <dgm:prSet presAssocID="{AC1913C7-583B-402E-80AB-EECC3E35A695}" presName="text4" presStyleLbl="fgAcc4" presStyleIdx="0" presStyleCnt="11">
        <dgm:presLayoutVars>
          <dgm:chPref val="3"/>
        </dgm:presLayoutVars>
      </dgm:prSet>
      <dgm:spPr/>
    </dgm:pt>
    <dgm:pt modelId="{F80FB49D-4E56-4075-9B8E-4367A69E7826}" type="pres">
      <dgm:prSet presAssocID="{AC1913C7-583B-402E-80AB-EECC3E35A695}" presName="hierChild5" presStyleCnt="0"/>
      <dgm:spPr/>
    </dgm:pt>
    <dgm:pt modelId="{8183171A-AACC-4B0C-9C5A-790D2D1ADDB6}" type="pres">
      <dgm:prSet presAssocID="{DDBF3FF3-9228-4609-B2EB-10A5740A8B17}" presName="Name23" presStyleLbl="parChTrans1D4" presStyleIdx="1" presStyleCnt="11"/>
      <dgm:spPr/>
    </dgm:pt>
    <dgm:pt modelId="{D9CD0540-DCB9-4D87-8030-5BD9C8C2B6FB}" type="pres">
      <dgm:prSet presAssocID="{04A8E2F0-5AC0-481C-A05C-A378D76390E6}" presName="hierRoot4" presStyleCnt="0"/>
      <dgm:spPr/>
    </dgm:pt>
    <dgm:pt modelId="{71B83979-8AA5-4568-925D-6B904BFE3EB9}" type="pres">
      <dgm:prSet presAssocID="{04A8E2F0-5AC0-481C-A05C-A378D76390E6}" presName="composite4" presStyleCnt="0"/>
      <dgm:spPr/>
    </dgm:pt>
    <dgm:pt modelId="{63242013-D748-4FB7-8CE5-A8205894E6E6}" type="pres">
      <dgm:prSet presAssocID="{04A8E2F0-5AC0-481C-A05C-A378D76390E6}" presName="background4" presStyleLbl="node4" presStyleIdx="1" presStyleCnt="11"/>
      <dgm:spPr/>
    </dgm:pt>
    <dgm:pt modelId="{B4C914E0-4D22-4F08-9869-B373C04B6ABF}" type="pres">
      <dgm:prSet presAssocID="{04A8E2F0-5AC0-481C-A05C-A378D76390E6}" presName="text4" presStyleLbl="fgAcc4" presStyleIdx="1" presStyleCnt="11">
        <dgm:presLayoutVars>
          <dgm:chPref val="3"/>
        </dgm:presLayoutVars>
      </dgm:prSet>
      <dgm:spPr/>
    </dgm:pt>
    <dgm:pt modelId="{8C574A81-45FE-4898-A3DE-E1CE46E144C5}" type="pres">
      <dgm:prSet presAssocID="{04A8E2F0-5AC0-481C-A05C-A378D76390E6}" presName="hierChild5" presStyleCnt="0"/>
      <dgm:spPr/>
    </dgm:pt>
    <dgm:pt modelId="{D88DF67E-358B-4850-85A2-3946A6B7B55A}" type="pres">
      <dgm:prSet presAssocID="{80760C97-E986-456D-82F3-8C9B92C74856}" presName="Name23" presStyleLbl="parChTrans1D4" presStyleIdx="2" presStyleCnt="11"/>
      <dgm:spPr/>
    </dgm:pt>
    <dgm:pt modelId="{A158828C-999A-40DB-BB91-DE743589A799}" type="pres">
      <dgm:prSet presAssocID="{AE97E460-8C25-43DB-BF23-643D85BC0D40}" presName="hierRoot4" presStyleCnt="0"/>
      <dgm:spPr/>
    </dgm:pt>
    <dgm:pt modelId="{19112122-1780-4746-8030-732D6997537F}" type="pres">
      <dgm:prSet presAssocID="{AE97E460-8C25-43DB-BF23-643D85BC0D40}" presName="composite4" presStyleCnt="0"/>
      <dgm:spPr/>
    </dgm:pt>
    <dgm:pt modelId="{D8C83AC7-88DC-4F42-9726-E6A4CF0661EB}" type="pres">
      <dgm:prSet presAssocID="{AE97E460-8C25-43DB-BF23-643D85BC0D40}" presName="background4" presStyleLbl="node4" presStyleIdx="2" presStyleCnt="11"/>
      <dgm:spPr/>
    </dgm:pt>
    <dgm:pt modelId="{96EED997-261F-4F55-BC05-15D556C68F51}" type="pres">
      <dgm:prSet presAssocID="{AE97E460-8C25-43DB-BF23-643D85BC0D40}" presName="text4" presStyleLbl="fgAcc4" presStyleIdx="2" presStyleCnt="11">
        <dgm:presLayoutVars>
          <dgm:chPref val="3"/>
        </dgm:presLayoutVars>
      </dgm:prSet>
      <dgm:spPr/>
    </dgm:pt>
    <dgm:pt modelId="{C1E28871-3797-4415-AEDD-7C7455744B50}" type="pres">
      <dgm:prSet presAssocID="{AE97E460-8C25-43DB-BF23-643D85BC0D40}" presName="hierChild5" presStyleCnt="0"/>
      <dgm:spPr/>
    </dgm:pt>
    <dgm:pt modelId="{EF4A7626-CAA0-4D40-97C4-2E8EDD770CA5}" type="pres">
      <dgm:prSet presAssocID="{A1E241FC-30F3-4DFA-8C55-5EDEB2826038}" presName="Name17" presStyleLbl="parChTrans1D3" presStyleIdx="1" presStyleCnt="5"/>
      <dgm:spPr/>
    </dgm:pt>
    <dgm:pt modelId="{6F2F033C-D9EF-481E-A0E9-B0392F1BBE3D}" type="pres">
      <dgm:prSet presAssocID="{1D146B19-F49A-4676-A59C-4C0689E36E9C}" presName="hierRoot3" presStyleCnt="0"/>
      <dgm:spPr/>
    </dgm:pt>
    <dgm:pt modelId="{69AB275F-6ADF-401C-B90F-FAC488B4ECC1}" type="pres">
      <dgm:prSet presAssocID="{1D146B19-F49A-4676-A59C-4C0689E36E9C}" presName="composite3" presStyleCnt="0"/>
      <dgm:spPr/>
    </dgm:pt>
    <dgm:pt modelId="{5CF193C6-2AE2-4BBD-9E69-5347031A3CA9}" type="pres">
      <dgm:prSet presAssocID="{1D146B19-F49A-4676-A59C-4C0689E36E9C}" presName="background3" presStyleLbl="node3" presStyleIdx="1" presStyleCnt="5"/>
      <dgm:spPr/>
    </dgm:pt>
    <dgm:pt modelId="{9C0C9B72-2E5A-42DD-B151-C845BB28E38F}" type="pres">
      <dgm:prSet presAssocID="{1D146B19-F49A-4676-A59C-4C0689E36E9C}" presName="text3" presStyleLbl="fgAcc3" presStyleIdx="1" presStyleCnt="5">
        <dgm:presLayoutVars>
          <dgm:chPref val="3"/>
        </dgm:presLayoutVars>
      </dgm:prSet>
      <dgm:spPr/>
    </dgm:pt>
    <dgm:pt modelId="{9C3082EC-9CCF-4C91-8341-27C5F2670B46}" type="pres">
      <dgm:prSet presAssocID="{1D146B19-F49A-4676-A59C-4C0689E36E9C}" presName="hierChild4" presStyleCnt="0"/>
      <dgm:spPr/>
    </dgm:pt>
    <dgm:pt modelId="{F6116710-6899-44CC-A99D-14E3D9FD5CDF}" type="pres">
      <dgm:prSet presAssocID="{8A60932B-1FEB-48E6-8A7C-ACFE1C04902F}" presName="Name23" presStyleLbl="parChTrans1D4" presStyleIdx="3" presStyleCnt="11"/>
      <dgm:spPr/>
    </dgm:pt>
    <dgm:pt modelId="{D6D87A32-430A-4259-AC81-BC6679FF0B8D}" type="pres">
      <dgm:prSet presAssocID="{4A92AB62-C37E-42D2-B0C3-1A413B22A1C5}" presName="hierRoot4" presStyleCnt="0"/>
      <dgm:spPr/>
    </dgm:pt>
    <dgm:pt modelId="{185E91CF-C8BD-45E4-A029-2A5EEF795473}" type="pres">
      <dgm:prSet presAssocID="{4A92AB62-C37E-42D2-B0C3-1A413B22A1C5}" presName="composite4" presStyleCnt="0"/>
      <dgm:spPr/>
    </dgm:pt>
    <dgm:pt modelId="{4E526C77-9D51-4D64-8710-BC62A84A714A}" type="pres">
      <dgm:prSet presAssocID="{4A92AB62-C37E-42D2-B0C3-1A413B22A1C5}" presName="background4" presStyleLbl="node4" presStyleIdx="3" presStyleCnt="11"/>
      <dgm:spPr/>
    </dgm:pt>
    <dgm:pt modelId="{871807BE-264C-4264-A508-BBC33088BEC3}" type="pres">
      <dgm:prSet presAssocID="{4A92AB62-C37E-42D2-B0C3-1A413B22A1C5}" presName="text4" presStyleLbl="fgAcc4" presStyleIdx="3" presStyleCnt="11">
        <dgm:presLayoutVars>
          <dgm:chPref val="3"/>
        </dgm:presLayoutVars>
      </dgm:prSet>
      <dgm:spPr/>
    </dgm:pt>
    <dgm:pt modelId="{D42986F2-FFC5-478E-8269-D2B58A025DB3}" type="pres">
      <dgm:prSet presAssocID="{4A92AB62-C37E-42D2-B0C3-1A413B22A1C5}" presName="hierChild5" presStyleCnt="0"/>
      <dgm:spPr/>
    </dgm:pt>
    <dgm:pt modelId="{4B93C6FC-9B2F-46E1-8054-1ABCA2002221}" type="pres">
      <dgm:prSet presAssocID="{7865273B-EF15-409A-BA6A-E1D9EC99C4ED}" presName="Name23" presStyleLbl="parChTrans1D4" presStyleIdx="4" presStyleCnt="11"/>
      <dgm:spPr/>
    </dgm:pt>
    <dgm:pt modelId="{7190D82B-0BCE-42F6-9466-DAD352523396}" type="pres">
      <dgm:prSet presAssocID="{7A0766D6-4622-4C72-8C37-E4475DE86103}" presName="hierRoot4" presStyleCnt="0"/>
      <dgm:spPr/>
    </dgm:pt>
    <dgm:pt modelId="{EFE561C5-7D2D-48DB-BE17-BCE0792445F4}" type="pres">
      <dgm:prSet presAssocID="{7A0766D6-4622-4C72-8C37-E4475DE86103}" presName="composite4" presStyleCnt="0"/>
      <dgm:spPr/>
    </dgm:pt>
    <dgm:pt modelId="{62BF6056-A3C6-4042-9B5E-6109E79815AF}" type="pres">
      <dgm:prSet presAssocID="{7A0766D6-4622-4C72-8C37-E4475DE86103}" presName="background4" presStyleLbl="node4" presStyleIdx="4" presStyleCnt="11"/>
      <dgm:spPr/>
    </dgm:pt>
    <dgm:pt modelId="{61BE25C3-D043-4067-8FD3-97173DEB3ED6}" type="pres">
      <dgm:prSet presAssocID="{7A0766D6-4622-4C72-8C37-E4475DE86103}" presName="text4" presStyleLbl="fgAcc4" presStyleIdx="4" presStyleCnt="11">
        <dgm:presLayoutVars>
          <dgm:chPref val="3"/>
        </dgm:presLayoutVars>
      </dgm:prSet>
      <dgm:spPr/>
    </dgm:pt>
    <dgm:pt modelId="{8E832E89-9B5F-4E86-8199-AA06A1387A32}" type="pres">
      <dgm:prSet presAssocID="{7A0766D6-4622-4C72-8C37-E4475DE86103}" presName="hierChild5" presStyleCnt="0"/>
      <dgm:spPr/>
    </dgm:pt>
    <dgm:pt modelId="{C887A873-E27E-40E3-B00B-B8D71CDDBA8F}" type="pres">
      <dgm:prSet presAssocID="{E4BDA76A-04C6-4786-97DF-F19A70C88762}" presName="Name23" presStyleLbl="parChTrans1D4" presStyleIdx="5" presStyleCnt="11"/>
      <dgm:spPr/>
    </dgm:pt>
    <dgm:pt modelId="{E5B9B302-F8D7-472C-9147-F59E70F2366D}" type="pres">
      <dgm:prSet presAssocID="{E6B32C6D-3028-4E54-92AA-C5F1E5EC4F54}" presName="hierRoot4" presStyleCnt="0"/>
      <dgm:spPr/>
    </dgm:pt>
    <dgm:pt modelId="{4DB82F1D-F9C7-48A4-AD83-2DF229E835BA}" type="pres">
      <dgm:prSet presAssocID="{E6B32C6D-3028-4E54-92AA-C5F1E5EC4F54}" presName="composite4" presStyleCnt="0"/>
      <dgm:spPr/>
    </dgm:pt>
    <dgm:pt modelId="{15B8C0B8-7AC9-4015-B143-4F482F437B85}" type="pres">
      <dgm:prSet presAssocID="{E6B32C6D-3028-4E54-92AA-C5F1E5EC4F54}" presName="background4" presStyleLbl="node4" presStyleIdx="5" presStyleCnt="11"/>
      <dgm:spPr/>
    </dgm:pt>
    <dgm:pt modelId="{3E8A37A8-95E9-4564-BD29-ED1A29B51111}" type="pres">
      <dgm:prSet presAssocID="{E6B32C6D-3028-4E54-92AA-C5F1E5EC4F54}" presName="text4" presStyleLbl="fgAcc4" presStyleIdx="5" presStyleCnt="11">
        <dgm:presLayoutVars>
          <dgm:chPref val="3"/>
        </dgm:presLayoutVars>
      </dgm:prSet>
      <dgm:spPr/>
    </dgm:pt>
    <dgm:pt modelId="{50B29988-C0BE-4669-AE4F-83BFBF5AE433}" type="pres">
      <dgm:prSet presAssocID="{E6B32C6D-3028-4E54-92AA-C5F1E5EC4F54}" presName="hierChild5" presStyleCnt="0"/>
      <dgm:spPr/>
    </dgm:pt>
    <dgm:pt modelId="{6F5F25C9-22D7-4974-8A51-86053D0B7F9A}" type="pres">
      <dgm:prSet presAssocID="{78EA0D4D-2B93-4814-AD3A-EC755EEB1EA7}" presName="Name10" presStyleLbl="parChTrans1D2" presStyleIdx="1" presStyleCnt="3"/>
      <dgm:spPr/>
    </dgm:pt>
    <dgm:pt modelId="{09F0FF6B-8171-44DB-8B30-C101EFAE8BD0}" type="pres">
      <dgm:prSet presAssocID="{B8FCA51B-61F5-4554-8F63-8114E86FABD6}" presName="hierRoot2" presStyleCnt="0"/>
      <dgm:spPr/>
    </dgm:pt>
    <dgm:pt modelId="{B21B7C54-0D7E-4CBC-809F-51AFF936C32C}" type="pres">
      <dgm:prSet presAssocID="{B8FCA51B-61F5-4554-8F63-8114E86FABD6}" presName="composite2" presStyleCnt="0"/>
      <dgm:spPr/>
    </dgm:pt>
    <dgm:pt modelId="{0CEF827D-8B93-4C6D-9118-98917F27093E}" type="pres">
      <dgm:prSet presAssocID="{B8FCA51B-61F5-4554-8F63-8114E86FABD6}" presName="background2" presStyleLbl="node2" presStyleIdx="1" presStyleCnt="3"/>
      <dgm:spPr/>
    </dgm:pt>
    <dgm:pt modelId="{C9DA5693-955F-4A74-8B5B-52A437F571D9}" type="pres">
      <dgm:prSet presAssocID="{B8FCA51B-61F5-4554-8F63-8114E86FABD6}" presName="text2" presStyleLbl="fgAcc2" presStyleIdx="1" presStyleCnt="3">
        <dgm:presLayoutVars>
          <dgm:chPref val="3"/>
        </dgm:presLayoutVars>
      </dgm:prSet>
      <dgm:spPr/>
    </dgm:pt>
    <dgm:pt modelId="{40733116-6519-4F47-84F3-269CE79BDE42}" type="pres">
      <dgm:prSet presAssocID="{B8FCA51B-61F5-4554-8F63-8114E86FABD6}" presName="hierChild3" presStyleCnt="0"/>
      <dgm:spPr/>
    </dgm:pt>
    <dgm:pt modelId="{F07E4E9F-4C9C-4D77-B9EB-3B738D6A044B}" type="pres">
      <dgm:prSet presAssocID="{AAFCF409-A8C3-4F3A-9F40-F0E8934D942A}" presName="Name17" presStyleLbl="parChTrans1D3" presStyleIdx="2" presStyleCnt="5"/>
      <dgm:spPr/>
    </dgm:pt>
    <dgm:pt modelId="{7211C51E-904D-4E18-8F75-B74037D4B3F3}" type="pres">
      <dgm:prSet presAssocID="{997FF66E-1787-4C02-AF84-DBB1D3FD019B}" presName="hierRoot3" presStyleCnt="0"/>
      <dgm:spPr/>
    </dgm:pt>
    <dgm:pt modelId="{04138F04-FBC1-4FD7-83CA-6B2319E7D435}" type="pres">
      <dgm:prSet presAssocID="{997FF66E-1787-4C02-AF84-DBB1D3FD019B}" presName="composite3" presStyleCnt="0"/>
      <dgm:spPr/>
    </dgm:pt>
    <dgm:pt modelId="{D5A04359-499B-40F2-9915-2807A26E50CA}" type="pres">
      <dgm:prSet presAssocID="{997FF66E-1787-4C02-AF84-DBB1D3FD019B}" presName="background3" presStyleLbl="node3" presStyleIdx="2" presStyleCnt="5"/>
      <dgm:spPr/>
    </dgm:pt>
    <dgm:pt modelId="{C43F6051-1475-4CF2-A8AC-47B036661B55}" type="pres">
      <dgm:prSet presAssocID="{997FF66E-1787-4C02-AF84-DBB1D3FD019B}" presName="text3" presStyleLbl="fgAcc3" presStyleIdx="2" presStyleCnt="5">
        <dgm:presLayoutVars>
          <dgm:chPref val="3"/>
        </dgm:presLayoutVars>
      </dgm:prSet>
      <dgm:spPr/>
    </dgm:pt>
    <dgm:pt modelId="{214CD94A-0B1F-43D8-A950-835A0E1B1CF0}" type="pres">
      <dgm:prSet presAssocID="{997FF66E-1787-4C02-AF84-DBB1D3FD019B}" presName="hierChild4" presStyleCnt="0"/>
      <dgm:spPr/>
    </dgm:pt>
    <dgm:pt modelId="{4938AA10-032F-42AD-A973-86F06B33B9BC}" type="pres">
      <dgm:prSet presAssocID="{BD0EAC44-ACEA-4FF3-AB94-6B1F8780BE21}" presName="Name23" presStyleLbl="parChTrans1D4" presStyleIdx="6" presStyleCnt="11"/>
      <dgm:spPr/>
    </dgm:pt>
    <dgm:pt modelId="{76346E4C-C251-4457-AA0C-36C9D29C7C32}" type="pres">
      <dgm:prSet presAssocID="{D8BFDF22-AB79-4481-94ED-1F723CE94CFC}" presName="hierRoot4" presStyleCnt="0"/>
      <dgm:spPr/>
    </dgm:pt>
    <dgm:pt modelId="{48D93AA3-7CF7-4530-AE06-D823E748F0A2}" type="pres">
      <dgm:prSet presAssocID="{D8BFDF22-AB79-4481-94ED-1F723CE94CFC}" presName="composite4" presStyleCnt="0"/>
      <dgm:spPr/>
    </dgm:pt>
    <dgm:pt modelId="{11366B68-A72C-4313-89E3-E138ADC45B10}" type="pres">
      <dgm:prSet presAssocID="{D8BFDF22-AB79-4481-94ED-1F723CE94CFC}" presName="background4" presStyleLbl="node4" presStyleIdx="6" presStyleCnt="11"/>
      <dgm:spPr/>
    </dgm:pt>
    <dgm:pt modelId="{B6A8F201-ECF3-40A1-B372-EB5896715516}" type="pres">
      <dgm:prSet presAssocID="{D8BFDF22-AB79-4481-94ED-1F723CE94CFC}" presName="text4" presStyleLbl="fgAcc4" presStyleIdx="6" presStyleCnt="11">
        <dgm:presLayoutVars>
          <dgm:chPref val="3"/>
        </dgm:presLayoutVars>
      </dgm:prSet>
      <dgm:spPr/>
    </dgm:pt>
    <dgm:pt modelId="{2ECA5A27-84CA-412B-A697-32D6EA3BB5A8}" type="pres">
      <dgm:prSet presAssocID="{D8BFDF22-AB79-4481-94ED-1F723CE94CFC}" presName="hierChild5" presStyleCnt="0"/>
      <dgm:spPr/>
    </dgm:pt>
    <dgm:pt modelId="{B82EF9F4-F64A-4753-B69A-A039997B2D32}" type="pres">
      <dgm:prSet presAssocID="{2E119C3F-8EA0-4220-96AF-0BFF60C659DE}" presName="Name23" presStyleLbl="parChTrans1D4" presStyleIdx="7" presStyleCnt="11"/>
      <dgm:spPr/>
    </dgm:pt>
    <dgm:pt modelId="{3E4E18B3-63E0-46E9-AB39-8160AA6C39E3}" type="pres">
      <dgm:prSet presAssocID="{E56B558F-A1F8-4912-BD81-1ECE3CEE060F}" presName="hierRoot4" presStyleCnt="0"/>
      <dgm:spPr/>
    </dgm:pt>
    <dgm:pt modelId="{35C91F35-51C4-4BDA-B1A4-A344F102D128}" type="pres">
      <dgm:prSet presAssocID="{E56B558F-A1F8-4912-BD81-1ECE3CEE060F}" presName="composite4" presStyleCnt="0"/>
      <dgm:spPr/>
    </dgm:pt>
    <dgm:pt modelId="{031FB8A9-FC99-46EA-A00E-01F5B6F46F1D}" type="pres">
      <dgm:prSet presAssocID="{E56B558F-A1F8-4912-BD81-1ECE3CEE060F}" presName="background4" presStyleLbl="node4" presStyleIdx="7" presStyleCnt="11"/>
      <dgm:spPr/>
    </dgm:pt>
    <dgm:pt modelId="{48D2864C-3FE1-4203-BEB3-317EA9CEBE83}" type="pres">
      <dgm:prSet presAssocID="{E56B558F-A1F8-4912-BD81-1ECE3CEE060F}" presName="text4" presStyleLbl="fgAcc4" presStyleIdx="7" presStyleCnt="11">
        <dgm:presLayoutVars>
          <dgm:chPref val="3"/>
        </dgm:presLayoutVars>
      </dgm:prSet>
      <dgm:spPr/>
    </dgm:pt>
    <dgm:pt modelId="{DAD24362-9D42-4E89-952F-42C96C4B73FA}" type="pres">
      <dgm:prSet presAssocID="{E56B558F-A1F8-4912-BD81-1ECE3CEE060F}" presName="hierChild5" presStyleCnt="0"/>
      <dgm:spPr/>
    </dgm:pt>
    <dgm:pt modelId="{3CAB1E7A-8BD7-4A28-B456-071C819F1F88}" type="pres">
      <dgm:prSet presAssocID="{19A3A620-BFE6-417B-A67E-EBEEE16E92E8}" presName="Name17" presStyleLbl="parChTrans1D3" presStyleIdx="3" presStyleCnt="5"/>
      <dgm:spPr/>
    </dgm:pt>
    <dgm:pt modelId="{31664BEC-DAD5-43F2-BA37-C2002C8F1A5E}" type="pres">
      <dgm:prSet presAssocID="{9E1C61D4-303C-4F44-A649-D2C3CBDD77FC}" presName="hierRoot3" presStyleCnt="0"/>
      <dgm:spPr/>
    </dgm:pt>
    <dgm:pt modelId="{1AA94710-FEA4-49CE-9CB1-2DF37B9F0BB6}" type="pres">
      <dgm:prSet presAssocID="{9E1C61D4-303C-4F44-A649-D2C3CBDD77FC}" presName="composite3" presStyleCnt="0"/>
      <dgm:spPr/>
    </dgm:pt>
    <dgm:pt modelId="{3351C2DB-27AD-44C3-99E6-EE65FB1917B3}" type="pres">
      <dgm:prSet presAssocID="{9E1C61D4-303C-4F44-A649-D2C3CBDD77FC}" presName="background3" presStyleLbl="node3" presStyleIdx="3" presStyleCnt="5"/>
      <dgm:spPr/>
    </dgm:pt>
    <dgm:pt modelId="{24081210-AD8D-4FC3-8C86-B1D209D2C6A5}" type="pres">
      <dgm:prSet presAssocID="{9E1C61D4-303C-4F44-A649-D2C3CBDD77FC}" presName="text3" presStyleLbl="fgAcc3" presStyleIdx="3" presStyleCnt="5">
        <dgm:presLayoutVars>
          <dgm:chPref val="3"/>
        </dgm:presLayoutVars>
      </dgm:prSet>
      <dgm:spPr/>
    </dgm:pt>
    <dgm:pt modelId="{137BE78A-21A9-4A8A-A757-76AA5178BC74}" type="pres">
      <dgm:prSet presAssocID="{9E1C61D4-303C-4F44-A649-D2C3CBDD77FC}" presName="hierChild4" presStyleCnt="0"/>
      <dgm:spPr/>
    </dgm:pt>
    <dgm:pt modelId="{9832C43D-2483-4F8E-882D-6D3D69853817}" type="pres">
      <dgm:prSet presAssocID="{18E545E8-5888-466F-A151-D72E72FF8754}" presName="Name10" presStyleLbl="parChTrans1D2" presStyleIdx="2" presStyleCnt="3"/>
      <dgm:spPr/>
    </dgm:pt>
    <dgm:pt modelId="{7544AD14-A5D9-47D4-A0AC-70857010B00B}" type="pres">
      <dgm:prSet presAssocID="{1BEF6F0F-6308-4E9E-BB0B-3AA812D74B6B}" presName="hierRoot2" presStyleCnt="0"/>
      <dgm:spPr/>
    </dgm:pt>
    <dgm:pt modelId="{CC5698AB-FEA2-416D-8C1E-4968FD225668}" type="pres">
      <dgm:prSet presAssocID="{1BEF6F0F-6308-4E9E-BB0B-3AA812D74B6B}" presName="composite2" presStyleCnt="0"/>
      <dgm:spPr/>
    </dgm:pt>
    <dgm:pt modelId="{3ED0EB12-D5C3-4820-8D18-444303898CBB}" type="pres">
      <dgm:prSet presAssocID="{1BEF6F0F-6308-4E9E-BB0B-3AA812D74B6B}" presName="background2" presStyleLbl="node2" presStyleIdx="2" presStyleCnt="3"/>
      <dgm:spPr/>
    </dgm:pt>
    <dgm:pt modelId="{70958E52-BD3A-4D17-A3E8-7F944BBB8F1A}" type="pres">
      <dgm:prSet presAssocID="{1BEF6F0F-6308-4E9E-BB0B-3AA812D74B6B}" presName="text2" presStyleLbl="fgAcc2" presStyleIdx="2" presStyleCnt="3">
        <dgm:presLayoutVars>
          <dgm:chPref val="3"/>
        </dgm:presLayoutVars>
      </dgm:prSet>
      <dgm:spPr/>
    </dgm:pt>
    <dgm:pt modelId="{B654BD52-2FC9-45FF-9768-597D99FB7460}" type="pres">
      <dgm:prSet presAssocID="{1BEF6F0F-6308-4E9E-BB0B-3AA812D74B6B}" presName="hierChild3" presStyleCnt="0"/>
      <dgm:spPr/>
    </dgm:pt>
    <dgm:pt modelId="{FAE07744-7496-4C71-A63C-A8F8CF7F1B09}" type="pres">
      <dgm:prSet presAssocID="{B8EB0B13-16F3-4BDC-A4CF-5035D225B0EF}" presName="Name17" presStyleLbl="parChTrans1D3" presStyleIdx="4" presStyleCnt="5"/>
      <dgm:spPr/>
    </dgm:pt>
    <dgm:pt modelId="{5317D632-4EBC-4C33-AF9D-CB843851912B}" type="pres">
      <dgm:prSet presAssocID="{38C51EA8-7A79-40FC-8F49-F5862C3C3A15}" presName="hierRoot3" presStyleCnt="0"/>
      <dgm:spPr/>
    </dgm:pt>
    <dgm:pt modelId="{86048F03-3056-4116-A199-40420B367C16}" type="pres">
      <dgm:prSet presAssocID="{38C51EA8-7A79-40FC-8F49-F5862C3C3A15}" presName="composite3" presStyleCnt="0"/>
      <dgm:spPr/>
    </dgm:pt>
    <dgm:pt modelId="{A5A772FB-FB0B-400C-A75A-A21B0130634F}" type="pres">
      <dgm:prSet presAssocID="{38C51EA8-7A79-40FC-8F49-F5862C3C3A15}" presName="background3" presStyleLbl="node3" presStyleIdx="4" presStyleCnt="5"/>
      <dgm:spPr/>
    </dgm:pt>
    <dgm:pt modelId="{34419AE4-9EA4-4366-AA91-B993256082CA}" type="pres">
      <dgm:prSet presAssocID="{38C51EA8-7A79-40FC-8F49-F5862C3C3A15}" presName="text3" presStyleLbl="fgAcc3" presStyleIdx="4" presStyleCnt="5">
        <dgm:presLayoutVars>
          <dgm:chPref val="3"/>
        </dgm:presLayoutVars>
      </dgm:prSet>
      <dgm:spPr/>
    </dgm:pt>
    <dgm:pt modelId="{FA9E7188-49BB-48DE-A491-4A25C7AB1AB3}" type="pres">
      <dgm:prSet presAssocID="{38C51EA8-7A79-40FC-8F49-F5862C3C3A15}" presName="hierChild4" presStyleCnt="0"/>
      <dgm:spPr/>
    </dgm:pt>
    <dgm:pt modelId="{77F12A98-BEF5-49F2-A6B6-11A249BBE735}" type="pres">
      <dgm:prSet presAssocID="{ED77397A-CEC3-4BBA-B95D-EE8F25B36E0B}" presName="Name23" presStyleLbl="parChTrans1D4" presStyleIdx="8" presStyleCnt="11"/>
      <dgm:spPr/>
    </dgm:pt>
    <dgm:pt modelId="{868DB422-B646-4162-A56A-E416D1E86BC3}" type="pres">
      <dgm:prSet presAssocID="{63B52044-0753-48A6-A76E-817BE0D5B432}" presName="hierRoot4" presStyleCnt="0"/>
      <dgm:spPr/>
    </dgm:pt>
    <dgm:pt modelId="{248D0A04-CA24-4DA7-ABE3-54A570B5DEAD}" type="pres">
      <dgm:prSet presAssocID="{63B52044-0753-48A6-A76E-817BE0D5B432}" presName="composite4" presStyleCnt="0"/>
      <dgm:spPr/>
    </dgm:pt>
    <dgm:pt modelId="{51697926-4F5B-49D9-B72E-0B2CAA39104B}" type="pres">
      <dgm:prSet presAssocID="{63B52044-0753-48A6-A76E-817BE0D5B432}" presName="background4" presStyleLbl="node4" presStyleIdx="8" presStyleCnt="11"/>
      <dgm:spPr/>
    </dgm:pt>
    <dgm:pt modelId="{05E7BDCD-7157-4D8D-9360-FF9389281A0E}" type="pres">
      <dgm:prSet presAssocID="{63B52044-0753-48A6-A76E-817BE0D5B432}" presName="text4" presStyleLbl="fgAcc4" presStyleIdx="8" presStyleCnt="11">
        <dgm:presLayoutVars>
          <dgm:chPref val="3"/>
        </dgm:presLayoutVars>
      </dgm:prSet>
      <dgm:spPr/>
    </dgm:pt>
    <dgm:pt modelId="{E8A17C2C-B5E8-4750-99D6-516E7571692A}" type="pres">
      <dgm:prSet presAssocID="{63B52044-0753-48A6-A76E-817BE0D5B432}" presName="hierChild5" presStyleCnt="0"/>
      <dgm:spPr/>
    </dgm:pt>
    <dgm:pt modelId="{7405A191-178F-45F8-9F58-EF1F03F6F9C9}" type="pres">
      <dgm:prSet presAssocID="{64318662-4F04-482D-92B1-358D04EEB2B1}" presName="Name23" presStyleLbl="parChTrans1D4" presStyleIdx="9" presStyleCnt="11"/>
      <dgm:spPr/>
    </dgm:pt>
    <dgm:pt modelId="{4F978407-FBDC-4477-8377-E35F7DB0D052}" type="pres">
      <dgm:prSet presAssocID="{B12AE9DA-DF05-4A98-937F-C358C09105AE}" presName="hierRoot4" presStyleCnt="0"/>
      <dgm:spPr/>
    </dgm:pt>
    <dgm:pt modelId="{A2308061-14A1-4290-8EB3-D025754DFF55}" type="pres">
      <dgm:prSet presAssocID="{B12AE9DA-DF05-4A98-937F-C358C09105AE}" presName="composite4" presStyleCnt="0"/>
      <dgm:spPr/>
    </dgm:pt>
    <dgm:pt modelId="{E1A66CD6-B9C7-40C1-A544-5CC118326FA4}" type="pres">
      <dgm:prSet presAssocID="{B12AE9DA-DF05-4A98-937F-C358C09105AE}" presName="background4" presStyleLbl="node4" presStyleIdx="9" presStyleCnt="11"/>
      <dgm:spPr/>
    </dgm:pt>
    <dgm:pt modelId="{BE0397C7-F354-4012-8AF9-723882133DC0}" type="pres">
      <dgm:prSet presAssocID="{B12AE9DA-DF05-4A98-937F-C358C09105AE}" presName="text4" presStyleLbl="fgAcc4" presStyleIdx="9" presStyleCnt="11">
        <dgm:presLayoutVars>
          <dgm:chPref val="3"/>
        </dgm:presLayoutVars>
      </dgm:prSet>
      <dgm:spPr/>
    </dgm:pt>
    <dgm:pt modelId="{E290DC43-0EEE-42CF-BD4A-56690A095E73}" type="pres">
      <dgm:prSet presAssocID="{B12AE9DA-DF05-4A98-937F-C358C09105AE}" presName="hierChild5" presStyleCnt="0"/>
      <dgm:spPr/>
    </dgm:pt>
    <dgm:pt modelId="{1619955E-E3D9-4604-8F68-D84DC8D23A4E}" type="pres">
      <dgm:prSet presAssocID="{C095D444-64A4-440C-95EF-55BA98327CCB}" presName="Name23" presStyleLbl="parChTrans1D4" presStyleIdx="10" presStyleCnt="11"/>
      <dgm:spPr/>
    </dgm:pt>
    <dgm:pt modelId="{C8D9A881-7241-4366-B9C7-54E419BE4DAC}" type="pres">
      <dgm:prSet presAssocID="{FCEC459E-E509-4EC0-BF81-FA442F95BE6B}" presName="hierRoot4" presStyleCnt="0"/>
      <dgm:spPr/>
    </dgm:pt>
    <dgm:pt modelId="{F4D8FD27-AE10-4A67-9674-856BBE86C84F}" type="pres">
      <dgm:prSet presAssocID="{FCEC459E-E509-4EC0-BF81-FA442F95BE6B}" presName="composite4" presStyleCnt="0"/>
      <dgm:spPr/>
    </dgm:pt>
    <dgm:pt modelId="{39144B13-FF23-4CF8-A779-75CA1C6507FC}" type="pres">
      <dgm:prSet presAssocID="{FCEC459E-E509-4EC0-BF81-FA442F95BE6B}" presName="background4" presStyleLbl="node4" presStyleIdx="10" presStyleCnt="11"/>
      <dgm:spPr/>
    </dgm:pt>
    <dgm:pt modelId="{48503F9C-06C7-4F51-92C1-E338A54105D2}" type="pres">
      <dgm:prSet presAssocID="{FCEC459E-E509-4EC0-BF81-FA442F95BE6B}" presName="text4" presStyleLbl="fgAcc4" presStyleIdx="10" presStyleCnt="11">
        <dgm:presLayoutVars>
          <dgm:chPref val="3"/>
        </dgm:presLayoutVars>
      </dgm:prSet>
      <dgm:spPr/>
    </dgm:pt>
    <dgm:pt modelId="{D4E34819-5CCD-4258-8F33-6BE2F7830DDE}" type="pres">
      <dgm:prSet presAssocID="{FCEC459E-E509-4EC0-BF81-FA442F95BE6B}" presName="hierChild5" presStyleCnt="0"/>
      <dgm:spPr/>
    </dgm:pt>
  </dgm:ptLst>
  <dgm:cxnLst>
    <dgm:cxn modelId="{5E9BF208-071D-4C65-829D-E94A501AE5BF}" type="presOf" srcId="{81549071-B107-4C72-AFC3-1398E45A6ADE}" destId="{79C0C446-343F-4447-BCB7-354B66C6B6B9}" srcOrd="0" destOrd="0" presId="urn:microsoft.com/office/officeart/2005/8/layout/hierarchy1"/>
    <dgm:cxn modelId="{883CC20A-0921-4DC5-8C91-682E45F1F56D}" type="presOf" srcId="{E56B558F-A1F8-4912-BD81-1ECE3CEE060F}" destId="{48D2864C-3FE1-4203-BEB3-317EA9CEBE83}" srcOrd="0" destOrd="0" presId="urn:microsoft.com/office/officeart/2005/8/layout/hierarchy1"/>
    <dgm:cxn modelId="{C994920C-D578-4376-A32A-5DB45B49AC0D}" type="presOf" srcId="{57B96A1F-7F98-483B-943A-7EA3A921E04B}" destId="{BAF0CEE4-3E5A-440A-84A9-B442FAC56855}" srcOrd="0" destOrd="0" presId="urn:microsoft.com/office/officeart/2005/8/layout/hierarchy1"/>
    <dgm:cxn modelId="{B26EFD10-9347-46C4-8911-D8176D37D5B1}" srcId="{38C51EA8-7A79-40FC-8F49-F5862C3C3A15}" destId="{63B52044-0753-48A6-A76E-817BE0D5B432}" srcOrd="0" destOrd="0" parTransId="{ED77397A-CEC3-4BBA-B95D-EE8F25B36E0B}" sibTransId="{C32D6C5E-3844-4C7D-B9C2-04F886F27A4B}"/>
    <dgm:cxn modelId="{180B7813-9444-4608-9591-8F64712C61CB}" srcId="{67E93354-75B6-43E3-BE6E-B6D282094EB4}" destId="{AE97E460-8C25-43DB-BF23-643D85BC0D40}" srcOrd="2" destOrd="0" parTransId="{80760C97-E986-456D-82F3-8C9B92C74856}" sibTransId="{CEA2D0AB-C377-4117-AD73-1D0221234349}"/>
    <dgm:cxn modelId="{2352B316-6A36-4677-9453-331098DFABF9}" type="presOf" srcId="{B8FCA51B-61F5-4554-8F63-8114E86FABD6}" destId="{C9DA5693-955F-4A74-8B5B-52A437F571D9}" srcOrd="0" destOrd="0" presId="urn:microsoft.com/office/officeart/2005/8/layout/hierarchy1"/>
    <dgm:cxn modelId="{4A45D91B-C333-4094-B8DF-7A2723EA93E5}" type="presOf" srcId="{78EA0D4D-2B93-4814-AD3A-EC755EEB1EA7}" destId="{6F5F25C9-22D7-4974-8A51-86053D0B7F9A}" srcOrd="0" destOrd="0" presId="urn:microsoft.com/office/officeart/2005/8/layout/hierarchy1"/>
    <dgm:cxn modelId="{D2A81F1E-0ECA-4D6C-B361-1C3DDEE7D475}" type="presOf" srcId="{E4BDA76A-04C6-4786-97DF-F19A70C88762}" destId="{C887A873-E27E-40E3-B00B-B8D71CDDBA8F}" srcOrd="0" destOrd="0" presId="urn:microsoft.com/office/officeart/2005/8/layout/hierarchy1"/>
    <dgm:cxn modelId="{FB419E2B-23C6-413C-A5F8-BCCE74B866A1}" type="presOf" srcId="{AC1913C7-583B-402E-80AB-EECC3E35A695}" destId="{53AC41EC-910F-42AB-AC94-930F3FCA0059}" srcOrd="0" destOrd="0" presId="urn:microsoft.com/office/officeart/2005/8/layout/hierarchy1"/>
    <dgm:cxn modelId="{85A92838-F210-41F3-9EB1-C85E4B345425}" srcId="{1D146B19-F49A-4676-A59C-4C0689E36E9C}" destId="{7A0766D6-4622-4C72-8C37-E4475DE86103}" srcOrd="1" destOrd="0" parTransId="{7865273B-EF15-409A-BA6A-E1D9EC99C4ED}" sibTransId="{9D39F5AF-373B-489A-9C69-B9AA2DE47997}"/>
    <dgm:cxn modelId="{2364233B-2B67-4258-B9C9-88982F45D852}" srcId="{997FF66E-1787-4C02-AF84-DBB1D3FD019B}" destId="{E56B558F-A1F8-4912-BD81-1ECE3CEE060F}" srcOrd="1" destOrd="0" parTransId="{2E119C3F-8EA0-4220-96AF-0BFF60C659DE}" sibTransId="{46EE9E40-6378-4F57-86A8-C0B607B4796E}"/>
    <dgm:cxn modelId="{7E24DF3E-2813-48E7-9984-14990626FC35}" srcId="{1BEF6F0F-6308-4E9E-BB0B-3AA812D74B6B}" destId="{38C51EA8-7A79-40FC-8F49-F5862C3C3A15}" srcOrd="0" destOrd="0" parTransId="{B8EB0B13-16F3-4BDC-A4CF-5035D225B0EF}" sibTransId="{8596AD99-DE56-4ECB-977A-EA6928B42A3F}"/>
    <dgm:cxn modelId="{8435B140-F63E-4285-8B12-57AFFF420DC6}" type="presOf" srcId="{7A0766D6-4622-4C72-8C37-E4475DE86103}" destId="{61BE25C3-D043-4067-8FD3-97173DEB3ED6}" srcOrd="0" destOrd="0" presId="urn:microsoft.com/office/officeart/2005/8/layout/hierarchy1"/>
    <dgm:cxn modelId="{F091C55B-79FD-487D-A854-DBC7946FF460}" type="presOf" srcId="{1BEF6F0F-6308-4E9E-BB0B-3AA812D74B6B}" destId="{70958E52-BD3A-4D17-A3E8-7F944BBB8F1A}" srcOrd="0" destOrd="0" presId="urn:microsoft.com/office/officeart/2005/8/layout/hierarchy1"/>
    <dgm:cxn modelId="{647EF15C-B2C1-44FC-BBFC-BD0EC9304363}" type="presOf" srcId="{8A60932B-1FEB-48E6-8A7C-ACFE1C04902F}" destId="{F6116710-6899-44CC-A99D-14E3D9FD5CDF}" srcOrd="0" destOrd="0" presId="urn:microsoft.com/office/officeart/2005/8/layout/hierarchy1"/>
    <dgm:cxn modelId="{3824C05D-A1F8-40CC-AEF9-B8D38A115E3F}" type="presOf" srcId="{B8EB0B13-16F3-4BDC-A4CF-5035D225B0EF}" destId="{FAE07744-7496-4C71-A63C-A8F8CF7F1B09}" srcOrd="0" destOrd="0" presId="urn:microsoft.com/office/officeart/2005/8/layout/hierarchy1"/>
    <dgm:cxn modelId="{713B2943-802B-4398-AEF8-A547187E4824}" srcId="{B8FCA51B-61F5-4554-8F63-8114E86FABD6}" destId="{9E1C61D4-303C-4F44-A649-D2C3CBDD77FC}" srcOrd="1" destOrd="0" parTransId="{19A3A620-BFE6-417B-A67E-EBEEE16E92E8}" sibTransId="{523ADFF8-A673-418E-96B3-3EDBFBCB5B1F}"/>
    <dgm:cxn modelId="{0AB03743-79D4-4BDB-8009-F23731BBD2C0}" type="presOf" srcId="{4A92AB62-C37E-42D2-B0C3-1A413B22A1C5}" destId="{871807BE-264C-4264-A508-BBC33088BEC3}" srcOrd="0" destOrd="0" presId="urn:microsoft.com/office/officeart/2005/8/layout/hierarchy1"/>
    <dgm:cxn modelId="{51C42C45-C1B8-41D6-B59A-9D149C19E7B5}" type="presOf" srcId="{19A3A620-BFE6-417B-A67E-EBEEE16E92E8}" destId="{3CAB1E7A-8BD7-4A28-B456-071C819F1F88}" srcOrd="0" destOrd="0" presId="urn:microsoft.com/office/officeart/2005/8/layout/hierarchy1"/>
    <dgm:cxn modelId="{AD8F8B4B-2A08-45EC-9FA1-D7B32A3FECCB}" srcId="{57B96A1F-7F98-483B-943A-7EA3A921E04B}" destId="{1BEF6F0F-6308-4E9E-BB0B-3AA812D74B6B}" srcOrd="2" destOrd="0" parTransId="{18E545E8-5888-466F-A151-D72E72FF8754}" sibTransId="{EA33A565-0BFB-48D9-B590-2417473E1FFF}"/>
    <dgm:cxn modelId="{0343564C-CBF1-400E-8E04-7E2F3D45AD6A}" type="presOf" srcId="{7865273B-EF15-409A-BA6A-E1D9EC99C4ED}" destId="{4B93C6FC-9B2F-46E1-8054-1ABCA2002221}" srcOrd="0" destOrd="0" presId="urn:microsoft.com/office/officeart/2005/8/layout/hierarchy1"/>
    <dgm:cxn modelId="{D60BD94D-FE09-4724-8887-101BE28904D6}" srcId="{B8FCA51B-61F5-4554-8F63-8114E86FABD6}" destId="{997FF66E-1787-4C02-AF84-DBB1D3FD019B}" srcOrd="0" destOrd="0" parTransId="{AAFCF409-A8C3-4F3A-9F40-F0E8934D942A}" sibTransId="{4B534E7C-C574-4221-8461-23723F7E7DD9}"/>
    <dgm:cxn modelId="{C241646F-3FDF-48D4-B04B-28F350E839CA}" srcId="{67E93354-75B6-43E3-BE6E-B6D282094EB4}" destId="{AC1913C7-583B-402E-80AB-EECC3E35A695}" srcOrd="0" destOrd="0" parTransId="{37F7CF2C-8B17-4D72-82BC-46DC9154EA88}" sibTransId="{A49021C1-AEEF-49FA-A826-3A7B668E2DFB}"/>
    <dgm:cxn modelId="{03CF6C73-C0AB-48F2-9024-479BD8B19C81}" type="presOf" srcId="{B12AE9DA-DF05-4A98-937F-C358C09105AE}" destId="{BE0397C7-F354-4012-8AF9-723882133DC0}" srcOrd="0" destOrd="0" presId="urn:microsoft.com/office/officeart/2005/8/layout/hierarchy1"/>
    <dgm:cxn modelId="{2850D654-46FA-43F5-AB03-FCFEBCB9BB72}" type="presOf" srcId="{997FF66E-1787-4C02-AF84-DBB1D3FD019B}" destId="{C43F6051-1475-4CF2-A8AC-47B036661B55}" srcOrd="0" destOrd="0" presId="urn:microsoft.com/office/officeart/2005/8/layout/hierarchy1"/>
    <dgm:cxn modelId="{0CCBCF75-FAFD-4E39-B011-143D6798ED06}" srcId="{57B96A1F-7F98-483B-943A-7EA3A921E04B}" destId="{B8FCA51B-61F5-4554-8F63-8114E86FABD6}" srcOrd="1" destOrd="0" parTransId="{78EA0D4D-2B93-4814-AD3A-EC755EEB1EA7}" sibTransId="{CE697F6C-CE45-467F-A5BB-3CD33A9D4391}"/>
    <dgm:cxn modelId="{52F76076-7E11-462F-BABA-54A9565D44FD}" type="presOf" srcId="{DDBF3FF3-9228-4609-B2EB-10A5740A8B17}" destId="{8183171A-AACC-4B0C-9C5A-790D2D1ADDB6}" srcOrd="0" destOrd="0" presId="urn:microsoft.com/office/officeart/2005/8/layout/hierarchy1"/>
    <dgm:cxn modelId="{71925279-78F9-4A0B-9EE4-FBA232632754}" type="presOf" srcId="{E51B98D5-FB57-46FC-B8A9-9D8038232DA5}" destId="{2E9AB988-3342-48EB-A84F-C94257443A47}" srcOrd="0" destOrd="0" presId="urn:microsoft.com/office/officeart/2005/8/layout/hierarchy1"/>
    <dgm:cxn modelId="{AA2D7779-62C9-4DE1-A098-B51A81F1011B}" type="presOf" srcId="{FCEC459E-E509-4EC0-BF81-FA442F95BE6B}" destId="{48503F9C-06C7-4F51-92C1-E338A54105D2}" srcOrd="0" destOrd="0" presId="urn:microsoft.com/office/officeart/2005/8/layout/hierarchy1"/>
    <dgm:cxn modelId="{ED147F7B-0346-4261-BB0D-C191D665D45D}" srcId="{E51B98D5-FB57-46FC-B8A9-9D8038232DA5}" destId="{67E93354-75B6-43E3-BE6E-B6D282094EB4}" srcOrd="0" destOrd="0" parTransId="{2E445692-2AEC-4C5C-A0E6-229548C5D5F3}" sibTransId="{974AD1EE-A3BA-4BA0-80B3-541121A95D4A}"/>
    <dgm:cxn modelId="{02ED868C-D51B-4265-BD63-15785B33A4D2}" type="presOf" srcId="{2E445692-2AEC-4C5C-A0E6-229548C5D5F3}" destId="{5206C185-6F3B-4BD0-821B-6DCC9EC61408}" srcOrd="0" destOrd="0" presId="urn:microsoft.com/office/officeart/2005/8/layout/hierarchy1"/>
    <dgm:cxn modelId="{CA5A1795-8C1E-4143-8ABC-24D097515E34}" type="presOf" srcId="{80760C97-E986-456D-82F3-8C9B92C74856}" destId="{D88DF67E-358B-4850-85A2-3946A6B7B55A}" srcOrd="0" destOrd="0" presId="urn:microsoft.com/office/officeart/2005/8/layout/hierarchy1"/>
    <dgm:cxn modelId="{3607E297-253A-48D0-9AE0-A34EC8463CA3}" srcId="{1D146B19-F49A-4676-A59C-4C0689E36E9C}" destId="{4A92AB62-C37E-42D2-B0C3-1A413B22A1C5}" srcOrd="0" destOrd="0" parTransId="{8A60932B-1FEB-48E6-8A7C-ACFE1C04902F}" sibTransId="{DB7B61C3-0BD8-49BE-85AA-E32D58EA1CBE}"/>
    <dgm:cxn modelId="{F42E14A0-1251-4DF2-8757-7659BAD4907F}" type="presOf" srcId="{A1E241FC-30F3-4DFA-8C55-5EDEB2826038}" destId="{EF4A7626-CAA0-4D40-97C4-2E8EDD770CA5}" srcOrd="0" destOrd="0" presId="urn:microsoft.com/office/officeart/2005/8/layout/hierarchy1"/>
    <dgm:cxn modelId="{654D4AA0-FA57-4490-86E2-6489C8156884}" srcId="{38C51EA8-7A79-40FC-8F49-F5862C3C3A15}" destId="{B12AE9DA-DF05-4A98-937F-C358C09105AE}" srcOrd="1" destOrd="0" parTransId="{64318662-4F04-482D-92B1-358D04EEB2B1}" sibTransId="{7379724D-E142-4DF4-B744-164FE068D504}"/>
    <dgm:cxn modelId="{3D5A6DA0-309E-4AB0-9B72-8D8CB4002ACB}" srcId="{997FF66E-1787-4C02-AF84-DBB1D3FD019B}" destId="{D8BFDF22-AB79-4481-94ED-1F723CE94CFC}" srcOrd="0" destOrd="0" parTransId="{BD0EAC44-ACEA-4FF3-AB94-6B1F8780BE21}" sibTransId="{76CA3405-94EE-4622-8D0D-6F5CAFA94181}"/>
    <dgm:cxn modelId="{3D4735A5-1E35-434B-B68E-9BEB3E58F491}" srcId="{57B96A1F-7F98-483B-943A-7EA3A921E04B}" destId="{E51B98D5-FB57-46FC-B8A9-9D8038232DA5}" srcOrd="0" destOrd="0" parTransId="{655BEB38-AE95-4656-8494-FA9C8908C8A9}" sibTransId="{30FD22A7-2411-454C-A38E-202C97EF7CDF}"/>
    <dgm:cxn modelId="{EB76BDA6-BBA2-4F74-A45E-4F49E41BA627}" type="presOf" srcId="{63B52044-0753-48A6-A76E-817BE0D5B432}" destId="{05E7BDCD-7157-4D8D-9360-FF9389281A0E}" srcOrd="0" destOrd="0" presId="urn:microsoft.com/office/officeart/2005/8/layout/hierarchy1"/>
    <dgm:cxn modelId="{40BE42B6-CF31-48E4-AEB1-0E4F3A919127}" type="presOf" srcId="{AE97E460-8C25-43DB-BF23-643D85BC0D40}" destId="{96EED997-261F-4F55-BC05-15D556C68F51}" srcOrd="0" destOrd="0" presId="urn:microsoft.com/office/officeart/2005/8/layout/hierarchy1"/>
    <dgm:cxn modelId="{B3EFCAB9-326E-4E8C-AA1D-5BBE060E0D68}" type="presOf" srcId="{37F7CF2C-8B17-4D72-82BC-46DC9154EA88}" destId="{FBAAADFE-7369-47AA-92F4-4B482004A541}" srcOrd="0" destOrd="0" presId="urn:microsoft.com/office/officeart/2005/8/layout/hierarchy1"/>
    <dgm:cxn modelId="{619BFCB9-3A42-4732-94C5-9049AD82D010}" type="presOf" srcId="{AAFCF409-A8C3-4F3A-9F40-F0E8934D942A}" destId="{F07E4E9F-4C9C-4D77-B9EB-3B738D6A044B}" srcOrd="0" destOrd="0" presId="urn:microsoft.com/office/officeart/2005/8/layout/hierarchy1"/>
    <dgm:cxn modelId="{AEAF1FBA-387C-4771-8CA1-69745288733B}" type="presOf" srcId="{9E1C61D4-303C-4F44-A649-D2C3CBDD77FC}" destId="{24081210-AD8D-4FC3-8C86-B1D209D2C6A5}" srcOrd="0" destOrd="0" presId="urn:microsoft.com/office/officeart/2005/8/layout/hierarchy1"/>
    <dgm:cxn modelId="{0B0E8FBF-3134-40C1-8B96-F1F7E93B8F77}" type="presOf" srcId="{1D146B19-F49A-4676-A59C-4C0689E36E9C}" destId="{9C0C9B72-2E5A-42DD-B151-C845BB28E38F}" srcOrd="0" destOrd="0" presId="urn:microsoft.com/office/officeart/2005/8/layout/hierarchy1"/>
    <dgm:cxn modelId="{2C059FC9-103D-495D-8221-486B4FA9E1B7}" srcId="{81549071-B107-4C72-AFC3-1398E45A6ADE}" destId="{57B96A1F-7F98-483B-943A-7EA3A921E04B}" srcOrd="0" destOrd="0" parTransId="{2A979DCF-85EA-4BD9-97EE-A76DD8F16F32}" sibTransId="{C0E74413-3F6F-43CA-AF8F-7163ADBDFBB2}"/>
    <dgm:cxn modelId="{BC379FC9-C3BE-45C5-8BB0-6A081D4093D2}" type="presOf" srcId="{67E93354-75B6-43E3-BE6E-B6D282094EB4}" destId="{B36049E0-4C2B-4AB7-90CF-D66D0D569A44}" srcOrd="0" destOrd="0" presId="urn:microsoft.com/office/officeart/2005/8/layout/hierarchy1"/>
    <dgm:cxn modelId="{211CBCCC-9729-4281-BCF3-B53B6A53B051}" srcId="{1D146B19-F49A-4676-A59C-4C0689E36E9C}" destId="{E6B32C6D-3028-4E54-92AA-C5F1E5EC4F54}" srcOrd="2" destOrd="0" parTransId="{E4BDA76A-04C6-4786-97DF-F19A70C88762}" sibTransId="{9B833118-9615-42F3-8871-7CD08AA2E439}"/>
    <dgm:cxn modelId="{1C896ECD-F562-46FA-9BD9-F3C446CF1041}" srcId="{E51B98D5-FB57-46FC-B8A9-9D8038232DA5}" destId="{1D146B19-F49A-4676-A59C-4C0689E36E9C}" srcOrd="1" destOrd="0" parTransId="{A1E241FC-30F3-4DFA-8C55-5EDEB2826038}" sibTransId="{5397E0CD-667B-4CEE-85CB-0FCCCB7EBDED}"/>
    <dgm:cxn modelId="{F1E7F7CD-BD6C-4CFA-BB24-6E739A89FBEB}" type="presOf" srcId="{38C51EA8-7A79-40FC-8F49-F5862C3C3A15}" destId="{34419AE4-9EA4-4366-AA91-B993256082CA}" srcOrd="0" destOrd="0" presId="urn:microsoft.com/office/officeart/2005/8/layout/hierarchy1"/>
    <dgm:cxn modelId="{485B72D3-27E7-4449-BA3D-ADEBF772DA15}" type="presOf" srcId="{64318662-4F04-482D-92B1-358D04EEB2B1}" destId="{7405A191-178F-45F8-9F58-EF1F03F6F9C9}" srcOrd="0" destOrd="0" presId="urn:microsoft.com/office/officeart/2005/8/layout/hierarchy1"/>
    <dgm:cxn modelId="{1ACCCFD6-3355-4286-A693-8423DCEBF713}" type="presOf" srcId="{2E119C3F-8EA0-4220-96AF-0BFF60C659DE}" destId="{B82EF9F4-F64A-4753-B69A-A039997B2D32}" srcOrd="0" destOrd="0" presId="urn:microsoft.com/office/officeart/2005/8/layout/hierarchy1"/>
    <dgm:cxn modelId="{0625B0DF-24DC-437A-9CA0-6FC3DF592157}" type="presOf" srcId="{D8BFDF22-AB79-4481-94ED-1F723CE94CFC}" destId="{B6A8F201-ECF3-40A1-B372-EB5896715516}" srcOrd="0" destOrd="0" presId="urn:microsoft.com/office/officeart/2005/8/layout/hierarchy1"/>
    <dgm:cxn modelId="{14767BE6-CD41-440D-86E6-4DA1DF12841F}" type="presOf" srcId="{ED77397A-CEC3-4BBA-B95D-EE8F25B36E0B}" destId="{77F12A98-BEF5-49F2-A6B6-11A249BBE735}" srcOrd="0" destOrd="0" presId="urn:microsoft.com/office/officeart/2005/8/layout/hierarchy1"/>
    <dgm:cxn modelId="{8970E8EE-6AC9-4C2E-9E7D-7AC53214C904}" type="presOf" srcId="{18E545E8-5888-466F-A151-D72E72FF8754}" destId="{9832C43D-2483-4F8E-882D-6D3D69853817}" srcOrd="0" destOrd="0" presId="urn:microsoft.com/office/officeart/2005/8/layout/hierarchy1"/>
    <dgm:cxn modelId="{F2BCBCF0-9C95-4952-8738-A6C1763587B4}" type="presOf" srcId="{655BEB38-AE95-4656-8494-FA9C8908C8A9}" destId="{DD4B74D4-17F4-4FEE-81E9-18C87C283B82}" srcOrd="0" destOrd="0" presId="urn:microsoft.com/office/officeart/2005/8/layout/hierarchy1"/>
    <dgm:cxn modelId="{AD19AFF3-9C55-4D1A-883F-731C4F005B4C}" srcId="{67E93354-75B6-43E3-BE6E-B6D282094EB4}" destId="{04A8E2F0-5AC0-481C-A05C-A378D76390E6}" srcOrd="1" destOrd="0" parTransId="{DDBF3FF3-9228-4609-B2EB-10A5740A8B17}" sibTransId="{0FD31115-FF33-46D6-BD0B-F7A71BE23195}"/>
    <dgm:cxn modelId="{1AD527F4-CF87-409A-8514-B2A976424D0B}" srcId="{38C51EA8-7A79-40FC-8F49-F5862C3C3A15}" destId="{FCEC459E-E509-4EC0-BF81-FA442F95BE6B}" srcOrd="2" destOrd="0" parTransId="{C095D444-64A4-440C-95EF-55BA98327CCB}" sibTransId="{C9B53061-FEA0-491F-83A1-923222FAFD73}"/>
    <dgm:cxn modelId="{728815F7-A2E1-456A-BDA1-B7CB3DC42866}" type="presOf" srcId="{E6B32C6D-3028-4E54-92AA-C5F1E5EC4F54}" destId="{3E8A37A8-95E9-4564-BD29-ED1A29B51111}" srcOrd="0" destOrd="0" presId="urn:microsoft.com/office/officeart/2005/8/layout/hierarchy1"/>
    <dgm:cxn modelId="{BB056DFB-D1E4-4595-AF4A-7F1693AC06EC}" type="presOf" srcId="{C095D444-64A4-440C-95EF-55BA98327CCB}" destId="{1619955E-E3D9-4604-8F68-D84DC8D23A4E}" srcOrd="0" destOrd="0" presId="urn:microsoft.com/office/officeart/2005/8/layout/hierarchy1"/>
    <dgm:cxn modelId="{EE2177FB-BA33-485E-8361-4292266945AE}" type="presOf" srcId="{BD0EAC44-ACEA-4FF3-AB94-6B1F8780BE21}" destId="{4938AA10-032F-42AD-A973-86F06B33B9BC}" srcOrd="0" destOrd="0" presId="urn:microsoft.com/office/officeart/2005/8/layout/hierarchy1"/>
    <dgm:cxn modelId="{D2383BFC-C0B5-40DD-B55F-CC026CA5DEEA}" type="presOf" srcId="{04A8E2F0-5AC0-481C-A05C-A378D76390E6}" destId="{B4C914E0-4D22-4F08-9869-B373C04B6ABF}" srcOrd="0" destOrd="0" presId="urn:microsoft.com/office/officeart/2005/8/layout/hierarchy1"/>
    <dgm:cxn modelId="{FFDF3199-DB82-4D8F-B9E7-0309190BE62F}" type="presParOf" srcId="{79C0C446-343F-4447-BCB7-354B66C6B6B9}" destId="{C1957E37-1A93-4B70-A5BB-54AFA67B346C}" srcOrd="0" destOrd="0" presId="urn:microsoft.com/office/officeart/2005/8/layout/hierarchy1"/>
    <dgm:cxn modelId="{468F7DF9-E72B-476A-A7FF-31098232EFC3}" type="presParOf" srcId="{C1957E37-1A93-4B70-A5BB-54AFA67B346C}" destId="{F1E0FD3D-2F1B-4D49-A4A0-5BD0C2A626C5}" srcOrd="0" destOrd="0" presId="urn:microsoft.com/office/officeart/2005/8/layout/hierarchy1"/>
    <dgm:cxn modelId="{C3558C2E-0CCE-4C24-A0D8-815C70AD7075}" type="presParOf" srcId="{F1E0FD3D-2F1B-4D49-A4A0-5BD0C2A626C5}" destId="{5CB9E27B-536D-42B3-89EC-318361180A87}" srcOrd="0" destOrd="0" presId="urn:microsoft.com/office/officeart/2005/8/layout/hierarchy1"/>
    <dgm:cxn modelId="{C043C7D6-86E3-4BF6-B86B-5BB131890EDB}" type="presParOf" srcId="{F1E0FD3D-2F1B-4D49-A4A0-5BD0C2A626C5}" destId="{BAF0CEE4-3E5A-440A-84A9-B442FAC56855}" srcOrd="1" destOrd="0" presId="urn:microsoft.com/office/officeart/2005/8/layout/hierarchy1"/>
    <dgm:cxn modelId="{C99952EC-75EF-4E7C-AAB4-7C7EE6EEF9E6}" type="presParOf" srcId="{C1957E37-1A93-4B70-A5BB-54AFA67B346C}" destId="{B061C26D-C4A8-4959-8736-DBCD0FB7F1E2}" srcOrd="1" destOrd="0" presId="urn:microsoft.com/office/officeart/2005/8/layout/hierarchy1"/>
    <dgm:cxn modelId="{FDFA7E9A-1BDF-4B63-988B-3E57E689E97A}" type="presParOf" srcId="{B061C26D-C4A8-4959-8736-DBCD0FB7F1E2}" destId="{DD4B74D4-17F4-4FEE-81E9-18C87C283B82}" srcOrd="0" destOrd="0" presId="urn:microsoft.com/office/officeart/2005/8/layout/hierarchy1"/>
    <dgm:cxn modelId="{9FBEE790-DF15-403C-B0EC-09AFCC913A0F}" type="presParOf" srcId="{B061C26D-C4A8-4959-8736-DBCD0FB7F1E2}" destId="{06A201DB-CF10-40B1-B003-A6DE37E30CFF}" srcOrd="1" destOrd="0" presId="urn:microsoft.com/office/officeart/2005/8/layout/hierarchy1"/>
    <dgm:cxn modelId="{981CF8D1-5225-4C8B-AA55-22247D71F131}" type="presParOf" srcId="{06A201DB-CF10-40B1-B003-A6DE37E30CFF}" destId="{04193A1A-9341-4078-BE80-EC56EF832F8E}" srcOrd="0" destOrd="0" presId="urn:microsoft.com/office/officeart/2005/8/layout/hierarchy1"/>
    <dgm:cxn modelId="{8FE4368A-07EE-49DF-B57B-0E18FDA75122}" type="presParOf" srcId="{04193A1A-9341-4078-BE80-EC56EF832F8E}" destId="{95FE8ACF-4B2A-486B-8E6F-9DFF170851EF}" srcOrd="0" destOrd="0" presId="urn:microsoft.com/office/officeart/2005/8/layout/hierarchy1"/>
    <dgm:cxn modelId="{C2A243DA-6848-4607-9080-C61A3C4275F0}" type="presParOf" srcId="{04193A1A-9341-4078-BE80-EC56EF832F8E}" destId="{2E9AB988-3342-48EB-A84F-C94257443A47}" srcOrd="1" destOrd="0" presId="urn:microsoft.com/office/officeart/2005/8/layout/hierarchy1"/>
    <dgm:cxn modelId="{D9EC7A07-811B-40DB-87BE-3646B099EDE1}" type="presParOf" srcId="{06A201DB-CF10-40B1-B003-A6DE37E30CFF}" destId="{A833DC69-A462-4B09-A649-3229890F98E2}" srcOrd="1" destOrd="0" presId="urn:microsoft.com/office/officeart/2005/8/layout/hierarchy1"/>
    <dgm:cxn modelId="{7C775F7F-680D-4F8C-9B35-B59D624533CF}" type="presParOf" srcId="{A833DC69-A462-4B09-A649-3229890F98E2}" destId="{5206C185-6F3B-4BD0-821B-6DCC9EC61408}" srcOrd="0" destOrd="0" presId="urn:microsoft.com/office/officeart/2005/8/layout/hierarchy1"/>
    <dgm:cxn modelId="{9541109F-582E-48C4-9D88-7D1FDA50E9BF}" type="presParOf" srcId="{A833DC69-A462-4B09-A649-3229890F98E2}" destId="{68F57693-C7DA-4499-8D6B-A7DA152E9821}" srcOrd="1" destOrd="0" presId="urn:microsoft.com/office/officeart/2005/8/layout/hierarchy1"/>
    <dgm:cxn modelId="{F35524DA-132B-42A3-8780-CF0CDB0BE764}" type="presParOf" srcId="{68F57693-C7DA-4499-8D6B-A7DA152E9821}" destId="{D5E55B31-E1B4-4FE8-9918-D772325C1B1F}" srcOrd="0" destOrd="0" presId="urn:microsoft.com/office/officeart/2005/8/layout/hierarchy1"/>
    <dgm:cxn modelId="{542A1AD5-887E-4430-BC1F-C87B2D46BF14}" type="presParOf" srcId="{D5E55B31-E1B4-4FE8-9918-D772325C1B1F}" destId="{6A86347B-D20F-448D-A452-CFF3DEBA9971}" srcOrd="0" destOrd="0" presId="urn:microsoft.com/office/officeart/2005/8/layout/hierarchy1"/>
    <dgm:cxn modelId="{ACC9D3EE-6C23-4AED-B2D5-7A38AF0D81EC}" type="presParOf" srcId="{D5E55B31-E1B4-4FE8-9918-D772325C1B1F}" destId="{B36049E0-4C2B-4AB7-90CF-D66D0D569A44}" srcOrd="1" destOrd="0" presId="urn:microsoft.com/office/officeart/2005/8/layout/hierarchy1"/>
    <dgm:cxn modelId="{CDA51B78-170A-4F8D-AFF1-EA39FFE33149}" type="presParOf" srcId="{68F57693-C7DA-4499-8D6B-A7DA152E9821}" destId="{EA242B2D-8CFE-401E-90CF-14DF52D25E89}" srcOrd="1" destOrd="0" presId="urn:microsoft.com/office/officeart/2005/8/layout/hierarchy1"/>
    <dgm:cxn modelId="{131D30AD-F438-43AB-8474-CFCF8C06ACCB}" type="presParOf" srcId="{EA242B2D-8CFE-401E-90CF-14DF52D25E89}" destId="{FBAAADFE-7369-47AA-92F4-4B482004A541}" srcOrd="0" destOrd="0" presId="urn:microsoft.com/office/officeart/2005/8/layout/hierarchy1"/>
    <dgm:cxn modelId="{C5576DED-24D6-43B8-B4B3-E604026F39E0}" type="presParOf" srcId="{EA242B2D-8CFE-401E-90CF-14DF52D25E89}" destId="{DBBCA5A1-4A22-46A4-9796-29F97F6C07D0}" srcOrd="1" destOrd="0" presId="urn:microsoft.com/office/officeart/2005/8/layout/hierarchy1"/>
    <dgm:cxn modelId="{B2F54FD4-ECB5-4B4F-836E-6205A66014D5}" type="presParOf" srcId="{DBBCA5A1-4A22-46A4-9796-29F97F6C07D0}" destId="{F5C6221F-0071-4A57-963D-2F9AD595970F}" srcOrd="0" destOrd="0" presId="urn:microsoft.com/office/officeart/2005/8/layout/hierarchy1"/>
    <dgm:cxn modelId="{2574B2C5-C68F-4D22-8DA9-979A99F85525}" type="presParOf" srcId="{F5C6221F-0071-4A57-963D-2F9AD595970F}" destId="{A27FD4E2-ACDE-4781-BC1B-90FACDC39988}" srcOrd="0" destOrd="0" presId="urn:microsoft.com/office/officeart/2005/8/layout/hierarchy1"/>
    <dgm:cxn modelId="{C827F4AB-5077-46B0-AE39-8F332F02233F}" type="presParOf" srcId="{F5C6221F-0071-4A57-963D-2F9AD595970F}" destId="{53AC41EC-910F-42AB-AC94-930F3FCA0059}" srcOrd="1" destOrd="0" presId="urn:microsoft.com/office/officeart/2005/8/layout/hierarchy1"/>
    <dgm:cxn modelId="{58CA57F7-DCE9-4B6D-90FE-F7F665A0EC49}" type="presParOf" srcId="{DBBCA5A1-4A22-46A4-9796-29F97F6C07D0}" destId="{F80FB49D-4E56-4075-9B8E-4367A69E7826}" srcOrd="1" destOrd="0" presId="urn:microsoft.com/office/officeart/2005/8/layout/hierarchy1"/>
    <dgm:cxn modelId="{B187F326-A817-4988-8539-F34ED942312A}" type="presParOf" srcId="{EA242B2D-8CFE-401E-90CF-14DF52D25E89}" destId="{8183171A-AACC-4B0C-9C5A-790D2D1ADDB6}" srcOrd="2" destOrd="0" presId="urn:microsoft.com/office/officeart/2005/8/layout/hierarchy1"/>
    <dgm:cxn modelId="{546BC771-D95D-459D-A285-5D20C016C229}" type="presParOf" srcId="{EA242B2D-8CFE-401E-90CF-14DF52D25E89}" destId="{D9CD0540-DCB9-4D87-8030-5BD9C8C2B6FB}" srcOrd="3" destOrd="0" presId="urn:microsoft.com/office/officeart/2005/8/layout/hierarchy1"/>
    <dgm:cxn modelId="{002F8B74-F996-464D-919C-393C549D7E40}" type="presParOf" srcId="{D9CD0540-DCB9-4D87-8030-5BD9C8C2B6FB}" destId="{71B83979-8AA5-4568-925D-6B904BFE3EB9}" srcOrd="0" destOrd="0" presId="urn:microsoft.com/office/officeart/2005/8/layout/hierarchy1"/>
    <dgm:cxn modelId="{250581C1-612C-4B89-9ADA-192B9A0A32C9}" type="presParOf" srcId="{71B83979-8AA5-4568-925D-6B904BFE3EB9}" destId="{63242013-D748-4FB7-8CE5-A8205894E6E6}" srcOrd="0" destOrd="0" presId="urn:microsoft.com/office/officeart/2005/8/layout/hierarchy1"/>
    <dgm:cxn modelId="{8638B7AE-A1C9-4232-B71A-448CB5FB8716}" type="presParOf" srcId="{71B83979-8AA5-4568-925D-6B904BFE3EB9}" destId="{B4C914E0-4D22-4F08-9869-B373C04B6ABF}" srcOrd="1" destOrd="0" presId="urn:microsoft.com/office/officeart/2005/8/layout/hierarchy1"/>
    <dgm:cxn modelId="{C5C06EFF-F9C6-439F-A7B4-B57B6DAF4817}" type="presParOf" srcId="{D9CD0540-DCB9-4D87-8030-5BD9C8C2B6FB}" destId="{8C574A81-45FE-4898-A3DE-E1CE46E144C5}" srcOrd="1" destOrd="0" presId="urn:microsoft.com/office/officeart/2005/8/layout/hierarchy1"/>
    <dgm:cxn modelId="{599CFFFB-11A3-4742-8EFA-E9F6028CFCA4}" type="presParOf" srcId="{EA242B2D-8CFE-401E-90CF-14DF52D25E89}" destId="{D88DF67E-358B-4850-85A2-3946A6B7B55A}" srcOrd="4" destOrd="0" presId="urn:microsoft.com/office/officeart/2005/8/layout/hierarchy1"/>
    <dgm:cxn modelId="{63EA729D-6941-4AFC-BECB-3076F8C279C2}" type="presParOf" srcId="{EA242B2D-8CFE-401E-90CF-14DF52D25E89}" destId="{A158828C-999A-40DB-BB91-DE743589A799}" srcOrd="5" destOrd="0" presId="urn:microsoft.com/office/officeart/2005/8/layout/hierarchy1"/>
    <dgm:cxn modelId="{C1A7658A-83DA-40C7-8949-2DAB1320825D}" type="presParOf" srcId="{A158828C-999A-40DB-BB91-DE743589A799}" destId="{19112122-1780-4746-8030-732D6997537F}" srcOrd="0" destOrd="0" presId="urn:microsoft.com/office/officeart/2005/8/layout/hierarchy1"/>
    <dgm:cxn modelId="{7313E32C-5953-4FFC-9596-5752192856F9}" type="presParOf" srcId="{19112122-1780-4746-8030-732D6997537F}" destId="{D8C83AC7-88DC-4F42-9726-E6A4CF0661EB}" srcOrd="0" destOrd="0" presId="urn:microsoft.com/office/officeart/2005/8/layout/hierarchy1"/>
    <dgm:cxn modelId="{27B2EB51-B5BC-4DF4-A23B-8516C82F3320}" type="presParOf" srcId="{19112122-1780-4746-8030-732D6997537F}" destId="{96EED997-261F-4F55-BC05-15D556C68F51}" srcOrd="1" destOrd="0" presId="urn:microsoft.com/office/officeart/2005/8/layout/hierarchy1"/>
    <dgm:cxn modelId="{CD119F7B-887A-4361-A3E9-D9B539E04675}" type="presParOf" srcId="{A158828C-999A-40DB-BB91-DE743589A799}" destId="{C1E28871-3797-4415-AEDD-7C7455744B50}" srcOrd="1" destOrd="0" presId="urn:microsoft.com/office/officeart/2005/8/layout/hierarchy1"/>
    <dgm:cxn modelId="{E4C8137A-5EEE-4B3E-A13B-0DFF7B4131E1}" type="presParOf" srcId="{A833DC69-A462-4B09-A649-3229890F98E2}" destId="{EF4A7626-CAA0-4D40-97C4-2E8EDD770CA5}" srcOrd="2" destOrd="0" presId="urn:microsoft.com/office/officeart/2005/8/layout/hierarchy1"/>
    <dgm:cxn modelId="{231E658D-918C-41FC-A575-2CA262B2BCA9}" type="presParOf" srcId="{A833DC69-A462-4B09-A649-3229890F98E2}" destId="{6F2F033C-D9EF-481E-A0E9-B0392F1BBE3D}" srcOrd="3" destOrd="0" presId="urn:microsoft.com/office/officeart/2005/8/layout/hierarchy1"/>
    <dgm:cxn modelId="{2C55E290-1EAB-4995-830C-6510864EDF40}" type="presParOf" srcId="{6F2F033C-D9EF-481E-A0E9-B0392F1BBE3D}" destId="{69AB275F-6ADF-401C-B90F-FAC488B4ECC1}" srcOrd="0" destOrd="0" presId="urn:microsoft.com/office/officeart/2005/8/layout/hierarchy1"/>
    <dgm:cxn modelId="{7697EEC9-8AB8-48AD-AB2B-ABF7627E7165}" type="presParOf" srcId="{69AB275F-6ADF-401C-B90F-FAC488B4ECC1}" destId="{5CF193C6-2AE2-4BBD-9E69-5347031A3CA9}" srcOrd="0" destOrd="0" presId="urn:microsoft.com/office/officeart/2005/8/layout/hierarchy1"/>
    <dgm:cxn modelId="{4D0E8D00-EB6A-47B6-B545-4776E952BE17}" type="presParOf" srcId="{69AB275F-6ADF-401C-B90F-FAC488B4ECC1}" destId="{9C0C9B72-2E5A-42DD-B151-C845BB28E38F}" srcOrd="1" destOrd="0" presId="urn:microsoft.com/office/officeart/2005/8/layout/hierarchy1"/>
    <dgm:cxn modelId="{32830280-A58C-405C-A923-5AF315A0BB63}" type="presParOf" srcId="{6F2F033C-D9EF-481E-A0E9-B0392F1BBE3D}" destId="{9C3082EC-9CCF-4C91-8341-27C5F2670B46}" srcOrd="1" destOrd="0" presId="urn:microsoft.com/office/officeart/2005/8/layout/hierarchy1"/>
    <dgm:cxn modelId="{E7EF754C-5E49-4E2F-88A7-17043CCDDC71}" type="presParOf" srcId="{9C3082EC-9CCF-4C91-8341-27C5F2670B46}" destId="{F6116710-6899-44CC-A99D-14E3D9FD5CDF}" srcOrd="0" destOrd="0" presId="urn:microsoft.com/office/officeart/2005/8/layout/hierarchy1"/>
    <dgm:cxn modelId="{BE523DFC-445C-4473-844B-8AE027C132A3}" type="presParOf" srcId="{9C3082EC-9CCF-4C91-8341-27C5F2670B46}" destId="{D6D87A32-430A-4259-AC81-BC6679FF0B8D}" srcOrd="1" destOrd="0" presId="urn:microsoft.com/office/officeart/2005/8/layout/hierarchy1"/>
    <dgm:cxn modelId="{4DF8C77F-2FF7-4120-A3B9-73616B94DB38}" type="presParOf" srcId="{D6D87A32-430A-4259-AC81-BC6679FF0B8D}" destId="{185E91CF-C8BD-45E4-A029-2A5EEF795473}" srcOrd="0" destOrd="0" presId="urn:microsoft.com/office/officeart/2005/8/layout/hierarchy1"/>
    <dgm:cxn modelId="{59CCAC1B-21E6-4C87-A3CF-DBF614182B27}" type="presParOf" srcId="{185E91CF-C8BD-45E4-A029-2A5EEF795473}" destId="{4E526C77-9D51-4D64-8710-BC62A84A714A}" srcOrd="0" destOrd="0" presId="urn:microsoft.com/office/officeart/2005/8/layout/hierarchy1"/>
    <dgm:cxn modelId="{C3B5F3E7-FC54-4DCA-ADE7-2F6CDCC8DAD8}" type="presParOf" srcId="{185E91CF-C8BD-45E4-A029-2A5EEF795473}" destId="{871807BE-264C-4264-A508-BBC33088BEC3}" srcOrd="1" destOrd="0" presId="urn:microsoft.com/office/officeart/2005/8/layout/hierarchy1"/>
    <dgm:cxn modelId="{A0FDF195-7B72-46CD-AC51-31DA55B5DB0E}" type="presParOf" srcId="{D6D87A32-430A-4259-AC81-BC6679FF0B8D}" destId="{D42986F2-FFC5-478E-8269-D2B58A025DB3}" srcOrd="1" destOrd="0" presId="urn:microsoft.com/office/officeart/2005/8/layout/hierarchy1"/>
    <dgm:cxn modelId="{53582E12-6A60-473B-B85D-D857F6789F57}" type="presParOf" srcId="{9C3082EC-9CCF-4C91-8341-27C5F2670B46}" destId="{4B93C6FC-9B2F-46E1-8054-1ABCA2002221}" srcOrd="2" destOrd="0" presId="urn:microsoft.com/office/officeart/2005/8/layout/hierarchy1"/>
    <dgm:cxn modelId="{DE041916-DA13-45FD-89A4-DB8F8F4DBA64}" type="presParOf" srcId="{9C3082EC-9CCF-4C91-8341-27C5F2670B46}" destId="{7190D82B-0BCE-42F6-9466-DAD352523396}" srcOrd="3" destOrd="0" presId="urn:microsoft.com/office/officeart/2005/8/layout/hierarchy1"/>
    <dgm:cxn modelId="{2B3DABA1-DE1F-483D-AF34-E9A20C107D48}" type="presParOf" srcId="{7190D82B-0BCE-42F6-9466-DAD352523396}" destId="{EFE561C5-7D2D-48DB-BE17-BCE0792445F4}" srcOrd="0" destOrd="0" presId="urn:microsoft.com/office/officeart/2005/8/layout/hierarchy1"/>
    <dgm:cxn modelId="{F306B17C-26FF-46D6-8B0E-49B70B48190D}" type="presParOf" srcId="{EFE561C5-7D2D-48DB-BE17-BCE0792445F4}" destId="{62BF6056-A3C6-4042-9B5E-6109E79815AF}" srcOrd="0" destOrd="0" presId="urn:microsoft.com/office/officeart/2005/8/layout/hierarchy1"/>
    <dgm:cxn modelId="{06719D08-5063-4EEA-AD32-B1EEF7D19A96}" type="presParOf" srcId="{EFE561C5-7D2D-48DB-BE17-BCE0792445F4}" destId="{61BE25C3-D043-4067-8FD3-97173DEB3ED6}" srcOrd="1" destOrd="0" presId="urn:microsoft.com/office/officeart/2005/8/layout/hierarchy1"/>
    <dgm:cxn modelId="{56037EF2-3F48-44BD-BA3A-FF5616EC55AD}" type="presParOf" srcId="{7190D82B-0BCE-42F6-9466-DAD352523396}" destId="{8E832E89-9B5F-4E86-8199-AA06A1387A32}" srcOrd="1" destOrd="0" presId="urn:microsoft.com/office/officeart/2005/8/layout/hierarchy1"/>
    <dgm:cxn modelId="{ADF95E58-9AD6-4A45-A0EF-86E6D3BE8F29}" type="presParOf" srcId="{9C3082EC-9CCF-4C91-8341-27C5F2670B46}" destId="{C887A873-E27E-40E3-B00B-B8D71CDDBA8F}" srcOrd="4" destOrd="0" presId="urn:microsoft.com/office/officeart/2005/8/layout/hierarchy1"/>
    <dgm:cxn modelId="{9EF96113-BA70-46E4-BE3A-030A09F1259A}" type="presParOf" srcId="{9C3082EC-9CCF-4C91-8341-27C5F2670B46}" destId="{E5B9B302-F8D7-472C-9147-F59E70F2366D}" srcOrd="5" destOrd="0" presId="urn:microsoft.com/office/officeart/2005/8/layout/hierarchy1"/>
    <dgm:cxn modelId="{3561C6DD-54AF-4652-911D-3AF7767399C5}" type="presParOf" srcId="{E5B9B302-F8D7-472C-9147-F59E70F2366D}" destId="{4DB82F1D-F9C7-48A4-AD83-2DF229E835BA}" srcOrd="0" destOrd="0" presId="urn:microsoft.com/office/officeart/2005/8/layout/hierarchy1"/>
    <dgm:cxn modelId="{D63292EB-2244-46AD-AE89-0036913FB23A}" type="presParOf" srcId="{4DB82F1D-F9C7-48A4-AD83-2DF229E835BA}" destId="{15B8C0B8-7AC9-4015-B143-4F482F437B85}" srcOrd="0" destOrd="0" presId="urn:microsoft.com/office/officeart/2005/8/layout/hierarchy1"/>
    <dgm:cxn modelId="{EF1164AE-C502-404E-A411-A13B179ECCD6}" type="presParOf" srcId="{4DB82F1D-F9C7-48A4-AD83-2DF229E835BA}" destId="{3E8A37A8-95E9-4564-BD29-ED1A29B51111}" srcOrd="1" destOrd="0" presId="urn:microsoft.com/office/officeart/2005/8/layout/hierarchy1"/>
    <dgm:cxn modelId="{C2640003-6D17-4BCE-B139-CB7BB6FB7B7C}" type="presParOf" srcId="{E5B9B302-F8D7-472C-9147-F59E70F2366D}" destId="{50B29988-C0BE-4669-AE4F-83BFBF5AE433}" srcOrd="1" destOrd="0" presId="urn:microsoft.com/office/officeart/2005/8/layout/hierarchy1"/>
    <dgm:cxn modelId="{FBB51D0F-4DF5-4D75-A50D-F29B243EE3FA}" type="presParOf" srcId="{B061C26D-C4A8-4959-8736-DBCD0FB7F1E2}" destId="{6F5F25C9-22D7-4974-8A51-86053D0B7F9A}" srcOrd="2" destOrd="0" presId="urn:microsoft.com/office/officeart/2005/8/layout/hierarchy1"/>
    <dgm:cxn modelId="{3FB2B51E-757F-4065-9F1B-EDB2AC7B16F7}" type="presParOf" srcId="{B061C26D-C4A8-4959-8736-DBCD0FB7F1E2}" destId="{09F0FF6B-8171-44DB-8B30-C101EFAE8BD0}" srcOrd="3" destOrd="0" presId="urn:microsoft.com/office/officeart/2005/8/layout/hierarchy1"/>
    <dgm:cxn modelId="{6BC0B091-4FBC-4AC7-94C2-656E06E5DBA6}" type="presParOf" srcId="{09F0FF6B-8171-44DB-8B30-C101EFAE8BD0}" destId="{B21B7C54-0D7E-4CBC-809F-51AFF936C32C}" srcOrd="0" destOrd="0" presId="urn:microsoft.com/office/officeart/2005/8/layout/hierarchy1"/>
    <dgm:cxn modelId="{2A17B7AA-AE92-4EE1-A1D5-BE45CC93830E}" type="presParOf" srcId="{B21B7C54-0D7E-4CBC-809F-51AFF936C32C}" destId="{0CEF827D-8B93-4C6D-9118-98917F27093E}" srcOrd="0" destOrd="0" presId="urn:microsoft.com/office/officeart/2005/8/layout/hierarchy1"/>
    <dgm:cxn modelId="{D4F26A4A-E974-4D4D-8E2D-145F9C2D1E70}" type="presParOf" srcId="{B21B7C54-0D7E-4CBC-809F-51AFF936C32C}" destId="{C9DA5693-955F-4A74-8B5B-52A437F571D9}" srcOrd="1" destOrd="0" presId="urn:microsoft.com/office/officeart/2005/8/layout/hierarchy1"/>
    <dgm:cxn modelId="{2CAE0FEB-CF94-470A-B370-32DF5A70B1DB}" type="presParOf" srcId="{09F0FF6B-8171-44DB-8B30-C101EFAE8BD0}" destId="{40733116-6519-4F47-84F3-269CE79BDE42}" srcOrd="1" destOrd="0" presId="urn:microsoft.com/office/officeart/2005/8/layout/hierarchy1"/>
    <dgm:cxn modelId="{F763D26E-998E-4343-A0AA-0E6ABD7C676E}" type="presParOf" srcId="{40733116-6519-4F47-84F3-269CE79BDE42}" destId="{F07E4E9F-4C9C-4D77-B9EB-3B738D6A044B}" srcOrd="0" destOrd="0" presId="urn:microsoft.com/office/officeart/2005/8/layout/hierarchy1"/>
    <dgm:cxn modelId="{0E6885B1-6C8C-4641-8827-31DA7C5D8D12}" type="presParOf" srcId="{40733116-6519-4F47-84F3-269CE79BDE42}" destId="{7211C51E-904D-4E18-8F75-B74037D4B3F3}" srcOrd="1" destOrd="0" presId="urn:microsoft.com/office/officeart/2005/8/layout/hierarchy1"/>
    <dgm:cxn modelId="{FF21405B-1FBC-4905-AE09-48A9DD069840}" type="presParOf" srcId="{7211C51E-904D-4E18-8F75-B74037D4B3F3}" destId="{04138F04-FBC1-4FD7-83CA-6B2319E7D435}" srcOrd="0" destOrd="0" presId="urn:microsoft.com/office/officeart/2005/8/layout/hierarchy1"/>
    <dgm:cxn modelId="{13E7FA5E-537F-4F97-B561-57BE73C909F9}" type="presParOf" srcId="{04138F04-FBC1-4FD7-83CA-6B2319E7D435}" destId="{D5A04359-499B-40F2-9915-2807A26E50CA}" srcOrd="0" destOrd="0" presId="urn:microsoft.com/office/officeart/2005/8/layout/hierarchy1"/>
    <dgm:cxn modelId="{E26D1739-8471-485E-9C57-D48C7BCD5A1C}" type="presParOf" srcId="{04138F04-FBC1-4FD7-83CA-6B2319E7D435}" destId="{C43F6051-1475-4CF2-A8AC-47B036661B55}" srcOrd="1" destOrd="0" presId="urn:microsoft.com/office/officeart/2005/8/layout/hierarchy1"/>
    <dgm:cxn modelId="{5CC68467-3890-48A0-86A7-FED14FF624C1}" type="presParOf" srcId="{7211C51E-904D-4E18-8F75-B74037D4B3F3}" destId="{214CD94A-0B1F-43D8-A950-835A0E1B1CF0}" srcOrd="1" destOrd="0" presId="urn:microsoft.com/office/officeart/2005/8/layout/hierarchy1"/>
    <dgm:cxn modelId="{BAE4A5E4-3B55-4772-B313-74C75F5BCFB5}" type="presParOf" srcId="{214CD94A-0B1F-43D8-A950-835A0E1B1CF0}" destId="{4938AA10-032F-42AD-A973-86F06B33B9BC}" srcOrd="0" destOrd="0" presId="urn:microsoft.com/office/officeart/2005/8/layout/hierarchy1"/>
    <dgm:cxn modelId="{51B1B265-444E-4CAD-9406-9AB099057D91}" type="presParOf" srcId="{214CD94A-0B1F-43D8-A950-835A0E1B1CF0}" destId="{76346E4C-C251-4457-AA0C-36C9D29C7C32}" srcOrd="1" destOrd="0" presId="urn:microsoft.com/office/officeart/2005/8/layout/hierarchy1"/>
    <dgm:cxn modelId="{9A3596AF-43DE-4B38-9094-D925A89D5A84}" type="presParOf" srcId="{76346E4C-C251-4457-AA0C-36C9D29C7C32}" destId="{48D93AA3-7CF7-4530-AE06-D823E748F0A2}" srcOrd="0" destOrd="0" presId="urn:microsoft.com/office/officeart/2005/8/layout/hierarchy1"/>
    <dgm:cxn modelId="{AD36A373-38B4-48C5-A642-BDD3D8779BEA}" type="presParOf" srcId="{48D93AA3-7CF7-4530-AE06-D823E748F0A2}" destId="{11366B68-A72C-4313-89E3-E138ADC45B10}" srcOrd="0" destOrd="0" presId="urn:microsoft.com/office/officeart/2005/8/layout/hierarchy1"/>
    <dgm:cxn modelId="{03235AFC-F59F-4A4F-BD45-DF5A8A277252}" type="presParOf" srcId="{48D93AA3-7CF7-4530-AE06-D823E748F0A2}" destId="{B6A8F201-ECF3-40A1-B372-EB5896715516}" srcOrd="1" destOrd="0" presId="urn:microsoft.com/office/officeart/2005/8/layout/hierarchy1"/>
    <dgm:cxn modelId="{2A5397F4-B8CB-48CA-A792-91852F8E635E}" type="presParOf" srcId="{76346E4C-C251-4457-AA0C-36C9D29C7C32}" destId="{2ECA5A27-84CA-412B-A697-32D6EA3BB5A8}" srcOrd="1" destOrd="0" presId="urn:microsoft.com/office/officeart/2005/8/layout/hierarchy1"/>
    <dgm:cxn modelId="{8DB9D287-30D0-4BAE-A252-F4CA211D5377}" type="presParOf" srcId="{214CD94A-0B1F-43D8-A950-835A0E1B1CF0}" destId="{B82EF9F4-F64A-4753-B69A-A039997B2D32}" srcOrd="2" destOrd="0" presId="urn:microsoft.com/office/officeart/2005/8/layout/hierarchy1"/>
    <dgm:cxn modelId="{AF2F9DB9-3B98-4035-B8CA-78A7D61F1024}" type="presParOf" srcId="{214CD94A-0B1F-43D8-A950-835A0E1B1CF0}" destId="{3E4E18B3-63E0-46E9-AB39-8160AA6C39E3}" srcOrd="3" destOrd="0" presId="urn:microsoft.com/office/officeart/2005/8/layout/hierarchy1"/>
    <dgm:cxn modelId="{B258D4E1-5E33-4397-967B-757070A971C0}" type="presParOf" srcId="{3E4E18B3-63E0-46E9-AB39-8160AA6C39E3}" destId="{35C91F35-51C4-4BDA-B1A4-A344F102D128}" srcOrd="0" destOrd="0" presId="urn:microsoft.com/office/officeart/2005/8/layout/hierarchy1"/>
    <dgm:cxn modelId="{2F877DFA-F633-45C6-809A-4FA140F02FE2}" type="presParOf" srcId="{35C91F35-51C4-4BDA-B1A4-A344F102D128}" destId="{031FB8A9-FC99-46EA-A00E-01F5B6F46F1D}" srcOrd="0" destOrd="0" presId="urn:microsoft.com/office/officeart/2005/8/layout/hierarchy1"/>
    <dgm:cxn modelId="{C20CB590-83DB-4336-B3AF-71890A2B6A8F}" type="presParOf" srcId="{35C91F35-51C4-4BDA-B1A4-A344F102D128}" destId="{48D2864C-3FE1-4203-BEB3-317EA9CEBE83}" srcOrd="1" destOrd="0" presId="urn:microsoft.com/office/officeart/2005/8/layout/hierarchy1"/>
    <dgm:cxn modelId="{895250BA-A928-4EF4-9CBA-2E95312C6EB0}" type="presParOf" srcId="{3E4E18B3-63E0-46E9-AB39-8160AA6C39E3}" destId="{DAD24362-9D42-4E89-952F-42C96C4B73FA}" srcOrd="1" destOrd="0" presId="urn:microsoft.com/office/officeart/2005/8/layout/hierarchy1"/>
    <dgm:cxn modelId="{824E2A4D-01DC-4D74-A814-815EC7DD281D}" type="presParOf" srcId="{40733116-6519-4F47-84F3-269CE79BDE42}" destId="{3CAB1E7A-8BD7-4A28-B456-071C819F1F88}" srcOrd="2" destOrd="0" presId="urn:microsoft.com/office/officeart/2005/8/layout/hierarchy1"/>
    <dgm:cxn modelId="{C36C4371-71C2-4725-BD71-ABDA53E6B1E6}" type="presParOf" srcId="{40733116-6519-4F47-84F3-269CE79BDE42}" destId="{31664BEC-DAD5-43F2-BA37-C2002C8F1A5E}" srcOrd="3" destOrd="0" presId="urn:microsoft.com/office/officeart/2005/8/layout/hierarchy1"/>
    <dgm:cxn modelId="{4B4CA16A-4869-4567-BBF2-E3CE4F4D8DD9}" type="presParOf" srcId="{31664BEC-DAD5-43F2-BA37-C2002C8F1A5E}" destId="{1AA94710-FEA4-49CE-9CB1-2DF37B9F0BB6}" srcOrd="0" destOrd="0" presId="urn:microsoft.com/office/officeart/2005/8/layout/hierarchy1"/>
    <dgm:cxn modelId="{9D51A9E3-B22C-4FDC-8D28-D36E108E70D4}" type="presParOf" srcId="{1AA94710-FEA4-49CE-9CB1-2DF37B9F0BB6}" destId="{3351C2DB-27AD-44C3-99E6-EE65FB1917B3}" srcOrd="0" destOrd="0" presId="urn:microsoft.com/office/officeart/2005/8/layout/hierarchy1"/>
    <dgm:cxn modelId="{84E5C2B8-8FF1-4787-8939-05A1BBF48373}" type="presParOf" srcId="{1AA94710-FEA4-49CE-9CB1-2DF37B9F0BB6}" destId="{24081210-AD8D-4FC3-8C86-B1D209D2C6A5}" srcOrd="1" destOrd="0" presId="urn:microsoft.com/office/officeart/2005/8/layout/hierarchy1"/>
    <dgm:cxn modelId="{F4F6FB38-B959-4638-BE32-878655967B34}" type="presParOf" srcId="{31664BEC-DAD5-43F2-BA37-C2002C8F1A5E}" destId="{137BE78A-21A9-4A8A-A757-76AA5178BC74}" srcOrd="1" destOrd="0" presId="urn:microsoft.com/office/officeart/2005/8/layout/hierarchy1"/>
    <dgm:cxn modelId="{43E7980F-C035-4AD2-AD20-6B207750F960}" type="presParOf" srcId="{B061C26D-C4A8-4959-8736-DBCD0FB7F1E2}" destId="{9832C43D-2483-4F8E-882D-6D3D69853817}" srcOrd="4" destOrd="0" presId="urn:microsoft.com/office/officeart/2005/8/layout/hierarchy1"/>
    <dgm:cxn modelId="{9566F1EA-BA17-49DB-B2BE-5EDBF4978C7A}" type="presParOf" srcId="{B061C26D-C4A8-4959-8736-DBCD0FB7F1E2}" destId="{7544AD14-A5D9-47D4-A0AC-70857010B00B}" srcOrd="5" destOrd="0" presId="urn:microsoft.com/office/officeart/2005/8/layout/hierarchy1"/>
    <dgm:cxn modelId="{22B6D923-7CB6-4073-8265-1E78B5D5279E}" type="presParOf" srcId="{7544AD14-A5D9-47D4-A0AC-70857010B00B}" destId="{CC5698AB-FEA2-416D-8C1E-4968FD225668}" srcOrd="0" destOrd="0" presId="urn:microsoft.com/office/officeart/2005/8/layout/hierarchy1"/>
    <dgm:cxn modelId="{C56DF337-FB7A-4ACF-85C5-A2A0203688D3}" type="presParOf" srcId="{CC5698AB-FEA2-416D-8C1E-4968FD225668}" destId="{3ED0EB12-D5C3-4820-8D18-444303898CBB}" srcOrd="0" destOrd="0" presId="urn:microsoft.com/office/officeart/2005/8/layout/hierarchy1"/>
    <dgm:cxn modelId="{5D2320EE-C226-449E-A077-E9AA269D7C3A}" type="presParOf" srcId="{CC5698AB-FEA2-416D-8C1E-4968FD225668}" destId="{70958E52-BD3A-4D17-A3E8-7F944BBB8F1A}" srcOrd="1" destOrd="0" presId="urn:microsoft.com/office/officeart/2005/8/layout/hierarchy1"/>
    <dgm:cxn modelId="{E9606751-67AC-471B-912C-9F25AF41E0C7}" type="presParOf" srcId="{7544AD14-A5D9-47D4-A0AC-70857010B00B}" destId="{B654BD52-2FC9-45FF-9768-597D99FB7460}" srcOrd="1" destOrd="0" presId="urn:microsoft.com/office/officeart/2005/8/layout/hierarchy1"/>
    <dgm:cxn modelId="{06820C9B-FF7B-435E-B40B-3A6B27F54CAA}" type="presParOf" srcId="{B654BD52-2FC9-45FF-9768-597D99FB7460}" destId="{FAE07744-7496-4C71-A63C-A8F8CF7F1B09}" srcOrd="0" destOrd="0" presId="urn:microsoft.com/office/officeart/2005/8/layout/hierarchy1"/>
    <dgm:cxn modelId="{1896069C-F1C0-40E0-9FC3-628F20E0837C}" type="presParOf" srcId="{B654BD52-2FC9-45FF-9768-597D99FB7460}" destId="{5317D632-4EBC-4C33-AF9D-CB843851912B}" srcOrd="1" destOrd="0" presId="urn:microsoft.com/office/officeart/2005/8/layout/hierarchy1"/>
    <dgm:cxn modelId="{ACF4F480-70AF-4262-AB1C-8EA6D18C902A}" type="presParOf" srcId="{5317D632-4EBC-4C33-AF9D-CB843851912B}" destId="{86048F03-3056-4116-A199-40420B367C16}" srcOrd="0" destOrd="0" presId="urn:microsoft.com/office/officeart/2005/8/layout/hierarchy1"/>
    <dgm:cxn modelId="{E029C25C-F957-45C1-81E0-8710D7FEB560}" type="presParOf" srcId="{86048F03-3056-4116-A199-40420B367C16}" destId="{A5A772FB-FB0B-400C-A75A-A21B0130634F}" srcOrd="0" destOrd="0" presId="urn:microsoft.com/office/officeart/2005/8/layout/hierarchy1"/>
    <dgm:cxn modelId="{F2A20FAE-809C-4226-A229-CB765D24E397}" type="presParOf" srcId="{86048F03-3056-4116-A199-40420B367C16}" destId="{34419AE4-9EA4-4366-AA91-B993256082CA}" srcOrd="1" destOrd="0" presId="urn:microsoft.com/office/officeart/2005/8/layout/hierarchy1"/>
    <dgm:cxn modelId="{67A2B497-45A9-45FD-A564-1CB98EE9E860}" type="presParOf" srcId="{5317D632-4EBC-4C33-AF9D-CB843851912B}" destId="{FA9E7188-49BB-48DE-A491-4A25C7AB1AB3}" srcOrd="1" destOrd="0" presId="urn:microsoft.com/office/officeart/2005/8/layout/hierarchy1"/>
    <dgm:cxn modelId="{C08B79DE-D263-4758-A55F-4663425BEBF4}" type="presParOf" srcId="{FA9E7188-49BB-48DE-A491-4A25C7AB1AB3}" destId="{77F12A98-BEF5-49F2-A6B6-11A249BBE735}" srcOrd="0" destOrd="0" presId="urn:microsoft.com/office/officeart/2005/8/layout/hierarchy1"/>
    <dgm:cxn modelId="{F7E93729-6A0E-4A81-B588-2449CD204F91}" type="presParOf" srcId="{FA9E7188-49BB-48DE-A491-4A25C7AB1AB3}" destId="{868DB422-B646-4162-A56A-E416D1E86BC3}" srcOrd="1" destOrd="0" presId="urn:microsoft.com/office/officeart/2005/8/layout/hierarchy1"/>
    <dgm:cxn modelId="{75B97D31-126B-4690-BFB9-EE30CC769845}" type="presParOf" srcId="{868DB422-B646-4162-A56A-E416D1E86BC3}" destId="{248D0A04-CA24-4DA7-ABE3-54A570B5DEAD}" srcOrd="0" destOrd="0" presId="urn:microsoft.com/office/officeart/2005/8/layout/hierarchy1"/>
    <dgm:cxn modelId="{4652E6E5-40D0-49EC-9B37-B520FDC9CEC2}" type="presParOf" srcId="{248D0A04-CA24-4DA7-ABE3-54A570B5DEAD}" destId="{51697926-4F5B-49D9-B72E-0B2CAA39104B}" srcOrd="0" destOrd="0" presId="urn:microsoft.com/office/officeart/2005/8/layout/hierarchy1"/>
    <dgm:cxn modelId="{91A1DD19-3134-4113-A56D-E9A714E8CC7E}" type="presParOf" srcId="{248D0A04-CA24-4DA7-ABE3-54A570B5DEAD}" destId="{05E7BDCD-7157-4D8D-9360-FF9389281A0E}" srcOrd="1" destOrd="0" presId="urn:microsoft.com/office/officeart/2005/8/layout/hierarchy1"/>
    <dgm:cxn modelId="{60340ECC-7D53-433B-851B-39D0E51F9899}" type="presParOf" srcId="{868DB422-B646-4162-A56A-E416D1E86BC3}" destId="{E8A17C2C-B5E8-4750-99D6-516E7571692A}" srcOrd="1" destOrd="0" presId="urn:microsoft.com/office/officeart/2005/8/layout/hierarchy1"/>
    <dgm:cxn modelId="{04D64B45-38C2-4535-A1EF-4C59FB03E55E}" type="presParOf" srcId="{FA9E7188-49BB-48DE-A491-4A25C7AB1AB3}" destId="{7405A191-178F-45F8-9F58-EF1F03F6F9C9}" srcOrd="2" destOrd="0" presId="urn:microsoft.com/office/officeart/2005/8/layout/hierarchy1"/>
    <dgm:cxn modelId="{B1533FAC-2EEA-4864-8265-D7767BB0F291}" type="presParOf" srcId="{FA9E7188-49BB-48DE-A491-4A25C7AB1AB3}" destId="{4F978407-FBDC-4477-8377-E35F7DB0D052}" srcOrd="3" destOrd="0" presId="urn:microsoft.com/office/officeart/2005/8/layout/hierarchy1"/>
    <dgm:cxn modelId="{49D53E20-CF49-4968-A002-6FAB9BF7E423}" type="presParOf" srcId="{4F978407-FBDC-4477-8377-E35F7DB0D052}" destId="{A2308061-14A1-4290-8EB3-D025754DFF55}" srcOrd="0" destOrd="0" presId="urn:microsoft.com/office/officeart/2005/8/layout/hierarchy1"/>
    <dgm:cxn modelId="{6903FD99-D51B-42B5-B325-17B16518EDD2}" type="presParOf" srcId="{A2308061-14A1-4290-8EB3-D025754DFF55}" destId="{E1A66CD6-B9C7-40C1-A544-5CC118326FA4}" srcOrd="0" destOrd="0" presId="urn:microsoft.com/office/officeart/2005/8/layout/hierarchy1"/>
    <dgm:cxn modelId="{FFF6DEAE-1E70-40A7-9F45-E6F6B84E5A27}" type="presParOf" srcId="{A2308061-14A1-4290-8EB3-D025754DFF55}" destId="{BE0397C7-F354-4012-8AF9-723882133DC0}" srcOrd="1" destOrd="0" presId="urn:microsoft.com/office/officeart/2005/8/layout/hierarchy1"/>
    <dgm:cxn modelId="{3B7F2AE1-811A-4D33-AB6B-10A2B5EBBF03}" type="presParOf" srcId="{4F978407-FBDC-4477-8377-E35F7DB0D052}" destId="{E290DC43-0EEE-42CF-BD4A-56690A095E73}" srcOrd="1" destOrd="0" presId="urn:microsoft.com/office/officeart/2005/8/layout/hierarchy1"/>
    <dgm:cxn modelId="{C1CE5D1E-BDCC-402B-B5A8-73AF13D7E86A}" type="presParOf" srcId="{FA9E7188-49BB-48DE-A491-4A25C7AB1AB3}" destId="{1619955E-E3D9-4604-8F68-D84DC8D23A4E}" srcOrd="4" destOrd="0" presId="urn:microsoft.com/office/officeart/2005/8/layout/hierarchy1"/>
    <dgm:cxn modelId="{2827B68E-5325-4FFD-B4BC-CA8E433B4C58}" type="presParOf" srcId="{FA9E7188-49BB-48DE-A491-4A25C7AB1AB3}" destId="{C8D9A881-7241-4366-B9C7-54E419BE4DAC}" srcOrd="5" destOrd="0" presId="urn:microsoft.com/office/officeart/2005/8/layout/hierarchy1"/>
    <dgm:cxn modelId="{C90B36FE-72EA-4C7C-BA82-0848B833055C}" type="presParOf" srcId="{C8D9A881-7241-4366-B9C7-54E419BE4DAC}" destId="{F4D8FD27-AE10-4A67-9674-856BBE86C84F}" srcOrd="0" destOrd="0" presId="urn:microsoft.com/office/officeart/2005/8/layout/hierarchy1"/>
    <dgm:cxn modelId="{ADBF12C8-3592-4383-A58A-D094DC3CC809}" type="presParOf" srcId="{F4D8FD27-AE10-4A67-9674-856BBE86C84F}" destId="{39144B13-FF23-4CF8-A779-75CA1C6507FC}" srcOrd="0" destOrd="0" presId="urn:microsoft.com/office/officeart/2005/8/layout/hierarchy1"/>
    <dgm:cxn modelId="{46723271-5525-49B0-A898-E53D5F476E50}" type="presParOf" srcId="{F4D8FD27-AE10-4A67-9674-856BBE86C84F}" destId="{48503F9C-06C7-4F51-92C1-E338A54105D2}" srcOrd="1" destOrd="0" presId="urn:microsoft.com/office/officeart/2005/8/layout/hierarchy1"/>
    <dgm:cxn modelId="{78F88BE3-9697-4E7D-AD6D-147645C1BFB3}" type="presParOf" srcId="{C8D9A881-7241-4366-B9C7-54E419BE4DAC}" destId="{D4E34819-5CCD-4258-8F33-6BE2F7830DD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19955E-E3D9-4604-8F68-D84DC8D23A4E}">
      <dsp:nvSpPr>
        <dsp:cNvPr id="0" name=""/>
        <dsp:cNvSpPr/>
      </dsp:nvSpPr>
      <dsp:spPr>
        <a:xfrm>
          <a:off x="15765557" y="6140468"/>
          <a:ext cx="1674617" cy="3984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1554"/>
              </a:lnTo>
              <a:lnTo>
                <a:pt x="1674617" y="271554"/>
              </a:lnTo>
              <a:lnTo>
                <a:pt x="1674617" y="39848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05A191-178F-45F8-9F58-EF1F03F6F9C9}">
      <dsp:nvSpPr>
        <dsp:cNvPr id="0" name=""/>
        <dsp:cNvSpPr/>
      </dsp:nvSpPr>
      <dsp:spPr>
        <a:xfrm>
          <a:off x="15719837" y="6140468"/>
          <a:ext cx="91440" cy="39848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848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F12A98-BEF5-49F2-A6B6-11A249BBE735}">
      <dsp:nvSpPr>
        <dsp:cNvPr id="0" name=""/>
        <dsp:cNvSpPr/>
      </dsp:nvSpPr>
      <dsp:spPr>
        <a:xfrm>
          <a:off x="14090940" y="6140468"/>
          <a:ext cx="1674617" cy="398482"/>
        </a:xfrm>
        <a:custGeom>
          <a:avLst/>
          <a:gdLst/>
          <a:ahLst/>
          <a:cxnLst/>
          <a:rect l="0" t="0" r="0" b="0"/>
          <a:pathLst>
            <a:path>
              <a:moveTo>
                <a:pt x="1674617" y="0"/>
              </a:moveTo>
              <a:lnTo>
                <a:pt x="1674617" y="271554"/>
              </a:lnTo>
              <a:lnTo>
                <a:pt x="0" y="271554"/>
              </a:lnTo>
              <a:lnTo>
                <a:pt x="0" y="39848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E07744-7496-4C71-A63C-A8F8CF7F1B09}">
      <dsp:nvSpPr>
        <dsp:cNvPr id="0" name=""/>
        <dsp:cNvSpPr/>
      </dsp:nvSpPr>
      <dsp:spPr>
        <a:xfrm>
          <a:off x="15719837" y="4871945"/>
          <a:ext cx="91440" cy="39848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848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832C43D-2483-4F8E-882D-6D3D69853817}">
      <dsp:nvSpPr>
        <dsp:cNvPr id="0" name=""/>
        <dsp:cNvSpPr/>
      </dsp:nvSpPr>
      <dsp:spPr>
        <a:xfrm>
          <a:off x="10323050" y="3603422"/>
          <a:ext cx="5442507" cy="3984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1554"/>
              </a:lnTo>
              <a:lnTo>
                <a:pt x="5442507" y="271554"/>
              </a:lnTo>
              <a:lnTo>
                <a:pt x="5442507" y="39848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AB1E7A-8BD7-4A28-B456-071C819F1F88}">
      <dsp:nvSpPr>
        <dsp:cNvPr id="0" name=""/>
        <dsp:cNvSpPr/>
      </dsp:nvSpPr>
      <dsp:spPr>
        <a:xfrm>
          <a:off x="12416322" y="4871945"/>
          <a:ext cx="837308" cy="3984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1554"/>
              </a:lnTo>
              <a:lnTo>
                <a:pt x="837308" y="271554"/>
              </a:lnTo>
              <a:lnTo>
                <a:pt x="837308" y="39848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2EF9F4-F64A-4753-B69A-A039997B2D32}">
      <dsp:nvSpPr>
        <dsp:cNvPr id="0" name=""/>
        <dsp:cNvSpPr/>
      </dsp:nvSpPr>
      <dsp:spPr>
        <a:xfrm>
          <a:off x="11579013" y="6140468"/>
          <a:ext cx="837308" cy="3984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1554"/>
              </a:lnTo>
              <a:lnTo>
                <a:pt x="837308" y="271554"/>
              </a:lnTo>
              <a:lnTo>
                <a:pt x="837308" y="39848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38AA10-032F-42AD-A973-86F06B33B9BC}">
      <dsp:nvSpPr>
        <dsp:cNvPr id="0" name=""/>
        <dsp:cNvSpPr/>
      </dsp:nvSpPr>
      <dsp:spPr>
        <a:xfrm>
          <a:off x="10741705" y="6140468"/>
          <a:ext cx="837308" cy="398482"/>
        </a:xfrm>
        <a:custGeom>
          <a:avLst/>
          <a:gdLst/>
          <a:ahLst/>
          <a:cxnLst/>
          <a:rect l="0" t="0" r="0" b="0"/>
          <a:pathLst>
            <a:path>
              <a:moveTo>
                <a:pt x="837308" y="0"/>
              </a:moveTo>
              <a:lnTo>
                <a:pt x="837308" y="271554"/>
              </a:lnTo>
              <a:lnTo>
                <a:pt x="0" y="271554"/>
              </a:lnTo>
              <a:lnTo>
                <a:pt x="0" y="39848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7E4E9F-4C9C-4D77-B9EB-3B738D6A044B}">
      <dsp:nvSpPr>
        <dsp:cNvPr id="0" name=""/>
        <dsp:cNvSpPr/>
      </dsp:nvSpPr>
      <dsp:spPr>
        <a:xfrm>
          <a:off x="11579013" y="4871945"/>
          <a:ext cx="837308" cy="398482"/>
        </a:xfrm>
        <a:custGeom>
          <a:avLst/>
          <a:gdLst/>
          <a:ahLst/>
          <a:cxnLst/>
          <a:rect l="0" t="0" r="0" b="0"/>
          <a:pathLst>
            <a:path>
              <a:moveTo>
                <a:pt x="837308" y="0"/>
              </a:moveTo>
              <a:lnTo>
                <a:pt x="837308" y="271554"/>
              </a:lnTo>
              <a:lnTo>
                <a:pt x="0" y="271554"/>
              </a:lnTo>
              <a:lnTo>
                <a:pt x="0" y="39848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5F25C9-22D7-4974-8A51-86053D0B7F9A}">
      <dsp:nvSpPr>
        <dsp:cNvPr id="0" name=""/>
        <dsp:cNvSpPr/>
      </dsp:nvSpPr>
      <dsp:spPr>
        <a:xfrm>
          <a:off x="10323050" y="3603422"/>
          <a:ext cx="2093271" cy="3984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1554"/>
              </a:lnTo>
              <a:lnTo>
                <a:pt x="2093271" y="271554"/>
              </a:lnTo>
              <a:lnTo>
                <a:pt x="2093271" y="39848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87A873-E27E-40E3-B00B-B8D71CDDBA8F}">
      <dsp:nvSpPr>
        <dsp:cNvPr id="0" name=""/>
        <dsp:cNvSpPr/>
      </dsp:nvSpPr>
      <dsp:spPr>
        <a:xfrm>
          <a:off x="7392469" y="6140468"/>
          <a:ext cx="1674617" cy="3984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1554"/>
              </a:lnTo>
              <a:lnTo>
                <a:pt x="1674617" y="271554"/>
              </a:lnTo>
              <a:lnTo>
                <a:pt x="1674617" y="39848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93C6FC-9B2F-46E1-8054-1ABCA2002221}">
      <dsp:nvSpPr>
        <dsp:cNvPr id="0" name=""/>
        <dsp:cNvSpPr/>
      </dsp:nvSpPr>
      <dsp:spPr>
        <a:xfrm>
          <a:off x="7346749" y="6140468"/>
          <a:ext cx="91440" cy="39848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848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116710-6899-44CC-A99D-14E3D9FD5CDF}">
      <dsp:nvSpPr>
        <dsp:cNvPr id="0" name=""/>
        <dsp:cNvSpPr/>
      </dsp:nvSpPr>
      <dsp:spPr>
        <a:xfrm>
          <a:off x="5717852" y="6140468"/>
          <a:ext cx="1674617" cy="398482"/>
        </a:xfrm>
        <a:custGeom>
          <a:avLst/>
          <a:gdLst/>
          <a:ahLst/>
          <a:cxnLst/>
          <a:rect l="0" t="0" r="0" b="0"/>
          <a:pathLst>
            <a:path>
              <a:moveTo>
                <a:pt x="1674617" y="0"/>
              </a:moveTo>
              <a:lnTo>
                <a:pt x="1674617" y="271554"/>
              </a:lnTo>
              <a:lnTo>
                <a:pt x="0" y="271554"/>
              </a:lnTo>
              <a:lnTo>
                <a:pt x="0" y="39848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4A7626-CAA0-4D40-97C4-2E8EDD770CA5}">
      <dsp:nvSpPr>
        <dsp:cNvPr id="0" name=""/>
        <dsp:cNvSpPr/>
      </dsp:nvSpPr>
      <dsp:spPr>
        <a:xfrm>
          <a:off x="4880543" y="4871945"/>
          <a:ext cx="2511926" cy="3984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1554"/>
              </a:lnTo>
              <a:lnTo>
                <a:pt x="2511926" y="271554"/>
              </a:lnTo>
              <a:lnTo>
                <a:pt x="2511926" y="39848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8DF67E-358B-4850-85A2-3946A6B7B55A}">
      <dsp:nvSpPr>
        <dsp:cNvPr id="0" name=""/>
        <dsp:cNvSpPr/>
      </dsp:nvSpPr>
      <dsp:spPr>
        <a:xfrm>
          <a:off x="2368617" y="6140468"/>
          <a:ext cx="1674617" cy="3984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1554"/>
              </a:lnTo>
              <a:lnTo>
                <a:pt x="1674617" y="271554"/>
              </a:lnTo>
              <a:lnTo>
                <a:pt x="1674617" y="39848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183171A-AACC-4B0C-9C5A-790D2D1ADDB6}">
      <dsp:nvSpPr>
        <dsp:cNvPr id="0" name=""/>
        <dsp:cNvSpPr/>
      </dsp:nvSpPr>
      <dsp:spPr>
        <a:xfrm>
          <a:off x="2322897" y="6140468"/>
          <a:ext cx="91440" cy="39848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9848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AAADFE-7369-47AA-92F4-4B482004A541}">
      <dsp:nvSpPr>
        <dsp:cNvPr id="0" name=""/>
        <dsp:cNvSpPr/>
      </dsp:nvSpPr>
      <dsp:spPr>
        <a:xfrm>
          <a:off x="693999" y="6140468"/>
          <a:ext cx="1674617" cy="398482"/>
        </a:xfrm>
        <a:custGeom>
          <a:avLst/>
          <a:gdLst/>
          <a:ahLst/>
          <a:cxnLst/>
          <a:rect l="0" t="0" r="0" b="0"/>
          <a:pathLst>
            <a:path>
              <a:moveTo>
                <a:pt x="1674617" y="0"/>
              </a:moveTo>
              <a:lnTo>
                <a:pt x="1674617" y="271554"/>
              </a:lnTo>
              <a:lnTo>
                <a:pt x="0" y="271554"/>
              </a:lnTo>
              <a:lnTo>
                <a:pt x="0" y="39848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06C185-6F3B-4BD0-821B-6DCC9EC61408}">
      <dsp:nvSpPr>
        <dsp:cNvPr id="0" name=""/>
        <dsp:cNvSpPr/>
      </dsp:nvSpPr>
      <dsp:spPr>
        <a:xfrm>
          <a:off x="2368617" y="4871945"/>
          <a:ext cx="2511926" cy="398482"/>
        </a:xfrm>
        <a:custGeom>
          <a:avLst/>
          <a:gdLst/>
          <a:ahLst/>
          <a:cxnLst/>
          <a:rect l="0" t="0" r="0" b="0"/>
          <a:pathLst>
            <a:path>
              <a:moveTo>
                <a:pt x="2511926" y="0"/>
              </a:moveTo>
              <a:lnTo>
                <a:pt x="2511926" y="271554"/>
              </a:lnTo>
              <a:lnTo>
                <a:pt x="0" y="271554"/>
              </a:lnTo>
              <a:lnTo>
                <a:pt x="0" y="39848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4B74D4-17F4-4FEE-81E9-18C87C283B82}">
      <dsp:nvSpPr>
        <dsp:cNvPr id="0" name=""/>
        <dsp:cNvSpPr/>
      </dsp:nvSpPr>
      <dsp:spPr>
        <a:xfrm>
          <a:off x="4880543" y="3603422"/>
          <a:ext cx="5442507" cy="398482"/>
        </a:xfrm>
        <a:custGeom>
          <a:avLst/>
          <a:gdLst/>
          <a:ahLst/>
          <a:cxnLst/>
          <a:rect l="0" t="0" r="0" b="0"/>
          <a:pathLst>
            <a:path>
              <a:moveTo>
                <a:pt x="5442507" y="0"/>
              </a:moveTo>
              <a:lnTo>
                <a:pt x="5442507" y="271554"/>
              </a:lnTo>
              <a:lnTo>
                <a:pt x="0" y="271554"/>
              </a:lnTo>
              <a:lnTo>
                <a:pt x="0" y="39848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B9E27B-536D-42B3-89EC-318361180A87}">
      <dsp:nvSpPr>
        <dsp:cNvPr id="0" name=""/>
        <dsp:cNvSpPr/>
      </dsp:nvSpPr>
      <dsp:spPr>
        <a:xfrm>
          <a:off x="9637979" y="2733382"/>
          <a:ext cx="1370141" cy="870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F0CEE4-3E5A-440A-84A9-B442FAC56855}">
      <dsp:nvSpPr>
        <dsp:cNvPr id="0" name=""/>
        <dsp:cNvSpPr/>
      </dsp:nvSpPr>
      <dsp:spPr>
        <a:xfrm>
          <a:off x="9790217" y="2878008"/>
          <a:ext cx="1370141" cy="870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Root</a:t>
          </a:r>
        </a:p>
      </dsp:txBody>
      <dsp:txXfrm>
        <a:off x="9815700" y="2903491"/>
        <a:ext cx="1319175" cy="819073"/>
      </dsp:txXfrm>
    </dsp:sp>
    <dsp:sp modelId="{95FE8ACF-4B2A-486B-8E6F-9DFF170851EF}">
      <dsp:nvSpPr>
        <dsp:cNvPr id="0" name=""/>
        <dsp:cNvSpPr/>
      </dsp:nvSpPr>
      <dsp:spPr>
        <a:xfrm>
          <a:off x="4195472" y="4001905"/>
          <a:ext cx="1370141" cy="870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9AB988-3342-48EB-A84F-C94257443A47}">
      <dsp:nvSpPr>
        <dsp:cNvPr id="0" name=""/>
        <dsp:cNvSpPr/>
      </dsp:nvSpPr>
      <dsp:spPr>
        <a:xfrm>
          <a:off x="4347710" y="4146531"/>
          <a:ext cx="1370141" cy="870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Id</a:t>
          </a:r>
        </a:p>
      </dsp:txBody>
      <dsp:txXfrm>
        <a:off x="4373193" y="4172014"/>
        <a:ext cx="1319175" cy="819073"/>
      </dsp:txXfrm>
    </dsp:sp>
    <dsp:sp modelId="{6A86347B-D20F-448D-A452-CFF3DEBA9971}">
      <dsp:nvSpPr>
        <dsp:cNvPr id="0" name=""/>
        <dsp:cNvSpPr/>
      </dsp:nvSpPr>
      <dsp:spPr>
        <a:xfrm>
          <a:off x="1683546" y="5270428"/>
          <a:ext cx="1370141" cy="870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6049E0-4C2B-4AB7-90CF-D66D0D569A44}">
      <dsp:nvSpPr>
        <dsp:cNvPr id="0" name=""/>
        <dsp:cNvSpPr/>
      </dsp:nvSpPr>
      <dsp:spPr>
        <a:xfrm>
          <a:off x="1835784" y="5415054"/>
          <a:ext cx="1370141" cy="870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Uid1</a:t>
          </a:r>
        </a:p>
      </dsp:txBody>
      <dsp:txXfrm>
        <a:off x="1861267" y="5440537"/>
        <a:ext cx="1319175" cy="819073"/>
      </dsp:txXfrm>
    </dsp:sp>
    <dsp:sp modelId="{A27FD4E2-ACDE-4781-BC1B-90FACDC39988}">
      <dsp:nvSpPr>
        <dsp:cNvPr id="0" name=""/>
        <dsp:cNvSpPr/>
      </dsp:nvSpPr>
      <dsp:spPr>
        <a:xfrm>
          <a:off x="8928" y="6538951"/>
          <a:ext cx="1370141" cy="870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AC41EC-910F-42AB-AC94-930F3FCA0059}">
      <dsp:nvSpPr>
        <dsp:cNvPr id="0" name=""/>
        <dsp:cNvSpPr/>
      </dsp:nvSpPr>
      <dsp:spPr>
        <a:xfrm>
          <a:off x="161166" y="6683577"/>
          <a:ext cx="1370141" cy="870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Name</a:t>
          </a:r>
        </a:p>
      </dsp:txBody>
      <dsp:txXfrm>
        <a:off x="186649" y="6709060"/>
        <a:ext cx="1319175" cy="819073"/>
      </dsp:txXfrm>
    </dsp:sp>
    <dsp:sp modelId="{63242013-D748-4FB7-8CE5-A8205894E6E6}">
      <dsp:nvSpPr>
        <dsp:cNvPr id="0" name=""/>
        <dsp:cNvSpPr/>
      </dsp:nvSpPr>
      <dsp:spPr>
        <a:xfrm>
          <a:off x="1683546" y="6538951"/>
          <a:ext cx="1370141" cy="870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C914E0-4D22-4F08-9869-B373C04B6ABF}">
      <dsp:nvSpPr>
        <dsp:cNvPr id="0" name=""/>
        <dsp:cNvSpPr/>
      </dsp:nvSpPr>
      <dsp:spPr>
        <a:xfrm>
          <a:off x="1835784" y="6683577"/>
          <a:ext cx="1370141" cy="870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 err="1"/>
            <a:t>GeoLocation</a:t>
          </a:r>
          <a:endParaRPr lang="en-IN" sz="1800" kern="1200" dirty="0"/>
        </a:p>
      </dsp:txBody>
      <dsp:txXfrm>
        <a:off x="1861267" y="6709060"/>
        <a:ext cx="1319175" cy="819073"/>
      </dsp:txXfrm>
    </dsp:sp>
    <dsp:sp modelId="{D8C83AC7-88DC-4F42-9726-E6A4CF0661EB}">
      <dsp:nvSpPr>
        <dsp:cNvPr id="0" name=""/>
        <dsp:cNvSpPr/>
      </dsp:nvSpPr>
      <dsp:spPr>
        <a:xfrm>
          <a:off x="3358164" y="6538951"/>
          <a:ext cx="1370141" cy="870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EED997-261F-4F55-BC05-15D556C68F51}">
      <dsp:nvSpPr>
        <dsp:cNvPr id="0" name=""/>
        <dsp:cNvSpPr/>
      </dsp:nvSpPr>
      <dsp:spPr>
        <a:xfrm>
          <a:off x="3510401" y="6683577"/>
          <a:ext cx="1370141" cy="870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Description</a:t>
          </a:r>
        </a:p>
      </dsp:txBody>
      <dsp:txXfrm>
        <a:off x="3535884" y="6709060"/>
        <a:ext cx="1319175" cy="819073"/>
      </dsp:txXfrm>
    </dsp:sp>
    <dsp:sp modelId="{5CF193C6-2AE2-4BBD-9E69-5347031A3CA9}">
      <dsp:nvSpPr>
        <dsp:cNvPr id="0" name=""/>
        <dsp:cNvSpPr/>
      </dsp:nvSpPr>
      <dsp:spPr>
        <a:xfrm>
          <a:off x="6707399" y="5270428"/>
          <a:ext cx="1370141" cy="870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0C9B72-2E5A-42DD-B151-C845BB28E38F}">
      <dsp:nvSpPr>
        <dsp:cNvPr id="0" name=""/>
        <dsp:cNvSpPr/>
      </dsp:nvSpPr>
      <dsp:spPr>
        <a:xfrm>
          <a:off x="6859637" y="5415054"/>
          <a:ext cx="1370141" cy="870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Uid2</a:t>
          </a:r>
        </a:p>
      </dsp:txBody>
      <dsp:txXfrm>
        <a:off x="6885120" y="5440537"/>
        <a:ext cx="1319175" cy="819073"/>
      </dsp:txXfrm>
    </dsp:sp>
    <dsp:sp modelId="{4E526C77-9D51-4D64-8710-BC62A84A714A}">
      <dsp:nvSpPr>
        <dsp:cNvPr id="0" name=""/>
        <dsp:cNvSpPr/>
      </dsp:nvSpPr>
      <dsp:spPr>
        <a:xfrm>
          <a:off x="5032781" y="6538951"/>
          <a:ext cx="1370141" cy="870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1807BE-264C-4264-A508-BBC33088BEC3}">
      <dsp:nvSpPr>
        <dsp:cNvPr id="0" name=""/>
        <dsp:cNvSpPr/>
      </dsp:nvSpPr>
      <dsp:spPr>
        <a:xfrm>
          <a:off x="5185019" y="6683577"/>
          <a:ext cx="1370141" cy="870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Name</a:t>
          </a:r>
        </a:p>
      </dsp:txBody>
      <dsp:txXfrm>
        <a:off x="5210502" y="6709060"/>
        <a:ext cx="1319175" cy="819073"/>
      </dsp:txXfrm>
    </dsp:sp>
    <dsp:sp modelId="{62BF6056-A3C6-4042-9B5E-6109E79815AF}">
      <dsp:nvSpPr>
        <dsp:cNvPr id="0" name=""/>
        <dsp:cNvSpPr/>
      </dsp:nvSpPr>
      <dsp:spPr>
        <a:xfrm>
          <a:off x="6707399" y="6538951"/>
          <a:ext cx="1370141" cy="870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BE25C3-D043-4067-8FD3-97173DEB3ED6}">
      <dsp:nvSpPr>
        <dsp:cNvPr id="0" name=""/>
        <dsp:cNvSpPr/>
      </dsp:nvSpPr>
      <dsp:spPr>
        <a:xfrm>
          <a:off x="6859637" y="6683577"/>
          <a:ext cx="1370141" cy="870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 err="1"/>
            <a:t>GeoLocation</a:t>
          </a:r>
          <a:endParaRPr lang="en-IN" sz="1800" kern="1200" dirty="0"/>
        </a:p>
      </dsp:txBody>
      <dsp:txXfrm>
        <a:off x="6885120" y="6709060"/>
        <a:ext cx="1319175" cy="819073"/>
      </dsp:txXfrm>
    </dsp:sp>
    <dsp:sp modelId="{15B8C0B8-7AC9-4015-B143-4F482F437B85}">
      <dsp:nvSpPr>
        <dsp:cNvPr id="0" name=""/>
        <dsp:cNvSpPr/>
      </dsp:nvSpPr>
      <dsp:spPr>
        <a:xfrm>
          <a:off x="8382016" y="6538951"/>
          <a:ext cx="1370141" cy="870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8A37A8-95E9-4564-BD29-ED1A29B51111}">
      <dsp:nvSpPr>
        <dsp:cNvPr id="0" name=""/>
        <dsp:cNvSpPr/>
      </dsp:nvSpPr>
      <dsp:spPr>
        <a:xfrm>
          <a:off x="8534254" y="6683577"/>
          <a:ext cx="1370141" cy="870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Description</a:t>
          </a:r>
        </a:p>
      </dsp:txBody>
      <dsp:txXfrm>
        <a:off x="8559737" y="6709060"/>
        <a:ext cx="1319175" cy="819073"/>
      </dsp:txXfrm>
    </dsp:sp>
    <dsp:sp modelId="{0CEF827D-8B93-4C6D-9118-98917F27093E}">
      <dsp:nvSpPr>
        <dsp:cNvPr id="0" name=""/>
        <dsp:cNvSpPr/>
      </dsp:nvSpPr>
      <dsp:spPr>
        <a:xfrm>
          <a:off x="11731251" y="4001905"/>
          <a:ext cx="1370141" cy="870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DA5693-955F-4A74-8B5B-52A437F571D9}">
      <dsp:nvSpPr>
        <dsp:cNvPr id="0" name=""/>
        <dsp:cNvSpPr/>
      </dsp:nvSpPr>
      <dsp:spPr>
        <a:xfrm>
          <a:off x="11883489" y="4146531"/>
          <a:ext cx="1370141" cy="870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Category</a:t>
          </a:r>
        </a:p>
      </dsp:txBody>
      <dsp:txXfrm>
        <a:off x="11908972" y="4172014"/>
        <a:ext cx="1319175" cy="819073"/>
      </dsp:txXfrm>
    </dsp:sp>
    <dsp:sp modelId="{D5A04359-499B-40F2-9915-2807A26E50CA}">
      <dsp:nvSpPr>
        <dsp:cNvPr id="0" name=""/>
        <dsp:cNvSpPr/>
      </dsp:nvSpPr>
      <dsp:spPr>
        <a:xfrm>
          <a:off x="10893943" y="5270428"/>
          <a:ext cx="1370141" cy="870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3F6051-1475-4CF2-A8AC-47B036661B55}">
      <dsp:nvSpPr>
        <dsp:cNvPr id="0" name=""/>
        <dsp:cNvSpPr/>
      </dsp:nvSpPr>
      <dsp:spPr>
        <a:xfrm>
          <a:off x="11046180" y="5415054"/>
          <a:ext cx="1370141" cy="870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Hospital</a:t>
          </a:r>
        </a:p>
      </dsp:txBody>
      <dsp:txXfrm>
        <a:off x="11071663" y="5440537"/>
        <a:ext cx="1319175" cy="819073"/>
      </dsp:txXfrm>
    </dsp:sp>
    <dsp:sp modelId="{11366B68-A72C-4313-89E3-E138ADC45B10}">
      <dsp:nvSpPr>
        <dsp:cNvPr id="0" name=""/>
        <dsp:cNvSpPr/>
      </dsp:nvSpPr>
      <dsp:spPr>
        <a:xfrm>
          <a:off x="10056634" y="6538951"/>
          <a:ext cx="1370141" cy="870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A8F201-ECF3-40A1-B372-EB5896715516}">
      <dsp:nvSpPr>
        <dsp:cNvPr id="0" name=""/>
        <dsp:cNvSpPr/>
      </dsp:nvSpPr>
      <dsp:spPr>
        <a:xfrm>
          <a:off x="10208872" y="6683577"/>
          <a:ext cx="1370141" cy="870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Uid1</a:t>
          </a:r>
        </a:p>
      </dsp:txBody>
      <dsp:txXfrm>
        <a:off x="10234355" y="6709060"/>
        <a:ext cx="1319175" cy="819073"/>
      </dsp:txXfrm>
    </dsp:sp>
    <dsp:sp modelId="{031FB8A9-FC99-46EA-A00E-01F5B6F46F1D}">
      <dsp:nvSpPr>
        <dsp:cNvPr id="0" name=""/>
        <dsp:cNvSpPr/>
      </dsp:nvSpPr>
      <dsp:spPr>
        <a:xfrm>
          <a:off x="11731251" y="6538951"/>
          <a:ext cx="1370141" cy="870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D2864C-3FE1-4203-BEB3-317EA9CEBE83}">
      <dsp:nvSpPr>
        <dsp:cNvPr id="0" name=""/>
        <dsp:cNvSpPr/>
      </dsp:nvSpPr>
      <dsp:spPr>
        <a:xfrm>
          <a:off x="11883489" y="6683577"/>
          <a:ext cx="1370141" cy="870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Uid2</a:t>
          </a:r>
        </a:p>
      </dsp:txBody>
      <dsp:txXfrm>
        <a:off x="11908972" y="6709060"/>
        <a:ext cx="1319175" cy="819073"/>
      </dsp:txXfrm>
    </dsp:sp>
    <dsp:sp modelId="{3351C2DB-27AD-44C3-99E6-EE65FB1917B3}">
      <dsp:nvSpPr>
        <dsp:cNvPr id="0" name=""/>
        <dsp:cNvSpPr/>
      </dsp:nvSpPr>
      <dsp:spPr>
        <a:xfrm>
          <a:off x="12568560" y="5270428"/>
          <a:ext cx="1370141" cy="870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081210-AD8D-4FC3-8C86-B1D209D2C6A5}">
      <dsp:nvSpPr>
        <dsp:cNvPr id="0" name=""/>
        <dsp:cNvSpPr/>
      </dsp:nvSpPr>
      <dsp:spPr>
        <a:xfrm>
          <a:off x="12720798" y="5415054"/>
          <a:ext cx="1370141" cy="870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Malls</a:t>
          </a:r>
        </a:p>
      </dsp:txBody>
      <dsp:txXfrm>
        <a:off x="12746281" y="5440537"/>
        <a:ext cx="1319175" cy="819073"/>
      </dsp:txXfrm>
    </dsp:sp>
    <dsp:sp modelId="{3ED0EB12-D5C3-4820-8D18-444303898CBB}">
      <dsp:nvSpPr>
        <dsp:cNvPr id="0" name=""/>
        <dsp:cNvSpPr/>
      </dsp:nvSpPr>
      <dsp:spPr>
        <a:xfrm>
          <a:off x="15080486" y="4001905"/>
          <a:ext cx="1370141" cy="870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58E52-BD3A-4D17-A3E8-7F944BBB8F1A}">
      <dsp:nvSpPr>
        <dsp:cNvPr id="0" name=""/>
        <dsp:cNvSpPr/>
      </dsp:nvSpPr>
      <dsp:spPr>
        <a:xfrm>
          <a:off x="15232724" y="4146531"/>
          <a:ext cx="1370141" cy="870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Doctor</a:t>
          </a:r>
        </a:p>
      </dsp:txBody>
      <dsp:txXfrm>
        <a:off x="15258207" y="4172014"/>
        <a:ext cx="1319175" cy="819073"/>
      </dsp:txXfrm>
    </dsp:sp>
    <dsp:sp modelId="{A5A772FB-FB0B-400C-A75A-A21B0130634F}">
      <dsp:nvSpPr>
        <dsp:cNvPr id="0" name=""/>
        <dsp:cNvSpPr/>
      </dsp:nvSpPr>
      <dsp:spPr>
        <a:xfrm>
          <a:off x="15080486" y="5270428"/>
          <a:ext cx="1370141" cy="870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419AE4-9EA4-4366-AA91-B993256082CA}">
      <dsp:nvSpPr>
        <dsp:cNvPr id="0" name=""/>
        <dsp:cNvSpPr/>
      </dsp:nvSpPr>
      <dsp:spPr>
        <a:xfrm>
          <a:off x="15232724" y="5415054"/>
          <a:ext cx="1370141" cy="870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 err="1"/>
            <a:t>Uid</a:t>
          </a:r>
          <a:endParaRPr lang="en-IN" sz="1800" kern="1200" dirty="0"/>
        </a:p>
      </dsp:txBody>
      <dsp:txXfrm>
        <a:off x="15258207" y="5440537"/>
        <a:ext cx="1319175" cy="819073"/>
      </dsp:txXfrm>
    </dsp:sp>
    <dsp:sp modelId="{51697926-4F5B-49D9-B72E-0B2CAA39104B}">
      <dsp:nvSpPr>
        <dsp:cNvPr id="0" name=""/>
        <dsp:cNvSpPr/>
      </dsp:nvSpPr>
      <dsp:spPr>
        <a:xfrm>
          <a:off x="13405869" y="6538951"/>
          <a:ext cx="1370141" cy="870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E7BDCD-7157-4D8D-9360-FF9389281A0E}">
      <dsp:nvSpPr>
        <dsp:cNvPr id="0" name=""/>
        <dsp:cNvSpPr/>
      </dsp:nvSpPr>
      <dsp:spPr>
        <a:xfrm>
          <a:off x="13558107" y="6683577"/>
          <a:ext cx="1370141" cy="870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Name</a:t>
          </a:r>
        </a:p>
      </dsp:txBody>
      <dsp:txXfrm>
        <a:off x="13583590" y="6709060"/>
        <a:ext cx="1319175" cy="819073"/>
      </dsp:txXfrm>
    </dsp:sp>
    <dsp:sp modelId="{E1A66CD6-B9C7-40C1-A544-5CC118326FA4}">
      <dsp:nvSpPr>
        <dsp:cNvPr id="0" name=""/>
        <dsp:cNvSpPr/>
      </dsp:nvSpPr>
      <dsp:spPr>
        <a:xfrm>
          <a:off x="15080486" y="6538951"/>
          <a:ext cx="1370141" cy="870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0397C7-F354-4012-8AF9-723882133DC0}">
      <dsp:nvSpPr>
        <dsp:cNvPr id="0" name=""/>
        <dsp:cNvSpPr/>
      </dsp:nvSpPr>
      <dsp:spPr>
        <a:xfrm>
          <a:off x="15232724" y="6683577"/>
          <a:ext cx="1370141" cy="870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No of Patient</a:t>
          </a:r>
        </a:p>
      </dsp:txBody>
      <dsp:txXfrm>
        <a:off x="15258207" y="6709060"/>
        <a:ext cx="1319175" cy="819073"/>
      </dsp:txXfrm>
    </dsp:sp>
    <dsp:sp modelId="{39144B13-FF23-4CF8-A779-75CA1C6507FC}">
      <dsp:nvSpPr>
        <dsp:cNvPr id="0" name=""/>
        <dsp:cNvSpPr/>
      </dsp:nvSpPr>
      <dsp:spPr>
        <a:xfrm>
          <a:off x="16755104" y="6538951"/>
          <a:ext cx="1370141" cy="8700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503F9C-06C7-4F51-92C1-E338A54105D2}">
      <dsp:nvSpPr>
        <dsp:cNvPr id="0" name=""/>
        <dsp:cNvSpPr/>
      </dsp:nvSpPr>
      <dsp:spPr>
        <a:xfrm>
          <a:off x="16907342" y="6683577"/>
          <a:ext cx="1370141" cy="8700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Days Present</a:t>
          </a:r>
        </a:p>
      </dsp:txBody>
      <dsp:txXfrm>
        <a:off x="16932825" y="6709060"/>
        <a:ext cx="1319175" cy="8190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048198-A268-4A2C-A520-FBB84E35C3C2}" type="datetimeFigureOut">
              <a:rPr kumimoji="1" lang="ja-JP" altLang="en-US" smtClean="0"/>
              <a:t>2020/2/2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783ACB-D9F9-4ADF-A7FC-E9E289D744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262965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9912F2-0011-47BA-B0C8-0509829BA6FB}" type="datetimeFigureOut">
              <a:rPr kumimoji="1" lang="ja-JP" altLang="en-US" smtClean="0"/>
              <a:t>2020/2/2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FB2B19-2213-4B06-9122-430E4115A3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2602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914320" y="4063602"/>
            <a:ext cx="16457772" cy="1440161"/>
          </a:xfrm>
        </p:spPr>
        <p:txBody>
          <a:bodyPr anchor="b">
            <a:noAutofit/>
          </a:bodyPr>
          <a:lstStyle>
            <a:lvl1pPr algn="ctr">
              <a:defRPr sz="8000" kern="0" spc="2000" baseline="0"/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970757" y="5359747"/>
            <a:ext cx="16344898" cy="575841"/>
          </a:xfrm>
        </p:spPr>
        <p:txBody>
          <a:bodyPr>
            <a:noAutofit/>
          </a:bodyPr>
          <a:lstStyle>
            <a:lvl1pPr algn="ctr">
              <a:spcBef>
                <a:spcPts val="0"/>
              </a:spcBef>
              <a:defRPr sz="2800" spc="1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970757" y="9463980"/>
            <a:ext cx="16344898" cy="575841"/>
          </a:xfrm>
        </p:spPr>
        <p:txBody>
          <a:bodyPr/>
          <a:lstStyle>
            <a:lvl1pPr algn="ctr">
              <a:spcBef>
                <a:spcPts val="0"/>
              </a:spcBef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Author</a:t>
            </a:r>
            <a:endParaRPr kumimoji="1" lang="ja-JP" altLang="en-US" dirty="0"/>
          </a:p>
        </p:txBody>
      </p:sp>
      <p:cxnSp>
        <p:nvCxnSpPr>
          <p:cNvPr id="9" name="直線コネクタ 8"/>
          <p:cNvCxnSpPr/>
          <p:nvPr/>
        </p:nvCxnSpPr>
        <p:spPr>
          <a:xfrm flipV="1">
            <a:off x="1366342" y="2339991"/>
            <a:ext cx="661574" cy="100811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/>
          <p:cNvCxnSpPr/>
          <p:nvPr/>
        </p:nvCxnSpPr>
        <p:spPr>
          <a:xfrm flipV="1">
            <a:off x="1366342" y="2700031"/>
            <a:ext cx="661574" cy="100811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/>
          <p:cNvCxnSpPr/>
          <p:nvPr/>
        </p:nvCxnSpPr>
        <p:spPr>
          <a:xfrm flipV="1">
            <a:off x="1366342" y="3060071"/>
            <a:ext cx="661574" cy="100811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8340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4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t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 userDrawn="1"/>
        </p:nvSpPr>
        <p:spPr>
          <a:xfrm>
            <a:off x="30368" y="5143500"/>
            <a:ext cx="18286413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Montserrat" panose="00000500000000000000" pitchFamily="50" charset="0"/>
            </a:endParaRPr>
          </a:p>
        </p:txBody>
      </p:sp>
      <p:pic>
        <p:nvPicPr>
          <p:cNvPr id="7" name="図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4881" y="890144"/>
            <a:ext cx="7344527" cy="5020114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214" y="890144"/>
            <a:ext cx="7344527" cy="5020114"/>
          </a:xfrm>
          <a:prstGeom prst="rect">
            <a:avLst/>
          </a:prstGeom>
        </p:spPr>
      </p:pic>
      <p:sp>
        <p:nvSpPr>
          <p:cNvPr id="9" name="図プレースホルダー 8"/>
          <p:cNvSpPr>
            <a:spLocks noGrp="1"/>
          </p:cNvSpPr>
          <p:nvPr>
            <p:ph type="pic" sz="quarter" idx="10" hasCustomPrompt="1"/>
          </p:nvPr>
        </p:nvSpPr>
        <p:spPr>
          <a:xfrm>
            <a:off x="1077913" y="1111250"/>
            <a:ext cx="5617021" cy="3671888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0" name="図プレースホルダー 8"/>
          <p:cNvSpPr>
            <a:spLocks noGrp="1"/>
          </p:cNvSpPr>
          <p:nvPr>
            <p:ph type="pic" sz="quarter" idx="11" hasCustomPrompt="1"/>
          </p:nvPr>
        </p:nvSpPr>
        <p:spPr>
          <a:xfrm>
            <a:off x="11488633" y="1111052"/>
            <a:ext cx="5617021" cy="3671888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2" name="タイトル 1"/>
          <p:cNvSpPr>
            <a:spLocks noGrp="1"/>
          </p:cNvSpPr>
          <p:nvPr>
            <p:ph type="title" hasCustomPrompt="1"/>
          </p:nvPr>
        </p:nvSpPr>
        <p:spPr>
          <a:xfrm>
            <a:off x="1366342" y="6799684"/>
            <a:ext cx="16201800" cy="108012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6000" spc="600" baseline="0"/>
            </a:lvl1pPr>
          </a:lstStyle>
          <a:p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grpSp>
        <p:nvGrpSpPr>
          <p:cNvPr id="13" name="グループ化 12"/>
          <p:cNvGrpSpPr/>
          <p:nvPr userDrawn="1"/>
        </p:nvGrpSpPr>
        <p:grpSpPr>
          <a:xfrm>
            <a:off x="862286" y="5791572"/>
            <a:ext cx="661574" cy="1728192"/>
            <a:chOff x="4012746" y="1615108"/>
            <a:chExt cx="661574" cy="1728192"/>
          </a:xfrm>
        </p:grpSpPr>
        <p:cxnSp>
          <p:nvCxnSpPr>
            <p:cNvPr id="14" name="直線コネクタ 13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コネクタ 14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コネクタ 15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1366342" y="7735788"/>
            <a:ext cx="16201800" cy="1944216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19" name="テキスト プレースホルダー 18"/>
          <p:cNvSpPr>
            <a:spLocks noGrp="1"/>
          </p:cNvSpPr>
          <p:nvPr>
            <p:ph type="body" sz="quarter" idx="17" hasCustomPrompt="1"/>
          </p:nvPr>
        </p:nvSpPr>
        <p:spPr>
          <a:xfrm>
            <a:off x="4462686" y="691694"/>
            <a:ext cx="8713511" cy="6130764"/>
          </a:xfr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1" name="図プレースホルダー 8"/>
          <p:cNvSpPr>
            <a:spLocks noGrp="1"/>
          </p:cNvSpPr>
          <p:nvPr>
            <p:ph type="pic" sz="quarter" idx="12" hasCustomPrompt="1"/>
          </p:nvPr>
        </p:nvSpPr>
        <p:spPr>
          <a:xfrm>
            <a:off x="5419147" y="967036"/>
            <a:ext cx="6800589" cy="432048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</a:p>
        </p:txBody>
      </p:sp>
    </p:spTree>
    <p:extLst>
      <p:ext uri="{BB962C8B-B14F-4D97-AF65-F5344CB8AC3E}">
        <p14:creationId xmlns:p14="http://schemas.microsoft.com/office/powerpoint/2010/main" val="3163253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2" grpId="0"/>
      <p:bldP spid="17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 animBg="1">
        <p:tmplLst>
          <p:tmpl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init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 userDrawn="1"/>
        </p:nvSpPr>
        <p:spPr>
          <a:xfrm>
            <a:off x="30368" y="5143500"/>
            <a:ext cx="18286413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Montserrat" panose="00000500000000000000" pitchFamily="50" charset="0"/>
            </a:endParaRPr>
          </a:p>
        </p:txBody>
      </p:sp>
      <p:pic>
        <p:nvPicPr>
          <p:cNvPr id="7" name="図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54" y="511247"/>
            <a:ext cx="8568014" cy="5856389"/>
          </a:xfrm>
          <a:prstGeom prst="rect">
            <a:avLst/>
          </a:prstGeom>
        </p:spPr>
      </p:pic>
      <p:sp>
        <p:nvSpPr>
          <p:cNvPr id="10" name="図プレースホルダー 8"/>
          <p:cNvSpPr>
            <a:spLocks noGrp="1"/>
          </p:cNvSpPr>
          <p:nvPr>
            <p:ph type="pic" sz="quarter" idx="11" hasCustomPrompt="1"/>
          </p:nvPr>
        </p:nvSpPr>
        <p:spPr>
          <a:xfrm>
            <a:off x="5110758" y="764182"/>
            <a:ext cx="6696744" cy="4283569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2" name="タイトル 1"/>
          <p:cNvSpPr>
            <a:spLocks noGrp="1"/>
          </p:cNvSpPr>
          <p:nvPr>
            <p:ph type="title" hasCustomPrompt="1"/>
          </p:nvPr>
        </p:nvSpPr>
        <p:spPr>
          <a:xfrm>
            <a:off x="1366342" y="6799684"/>
            <a:ext cx="16201800" cy="108012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6000" spc="600" baseline="0"/>
            </a:lvl1pPr>
          </a:lstStyle>
          <a:p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grpSp>
        <p:nvGrpSpPr>
          <p:cNvPr id="13" name="グループ化 12"/>
          <p:cNvGrpSpPr/>
          <p:nvPr userDrawn="1"/>
        </p:nvGrpSpPr>
        <p:grpSpPr>
          <a:xfrm>
            <a:off x="862286" y="5791572"/>
            <a:ext cx="661574" cy="1728192"/>
            <a:chOff x="4012746" y="1615108"/>
            <a:chExt cx="661574" cy="1728192"/>
          </a:xfrm>
        </p:grpSpPr>
        <p:cxnSp>
          <p:nvCxnSpPr>
            <p:cNvPr id="14" name="直線コネクタ 13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コネクタ 14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コネクタ 15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1366342" y="7735788"/>
            <a:ext cx="16201800" cy="1944216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  <p:pic>
        <p:nvPicPr>
          <p:cNvPr id="2" name="図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8510" y="2388840"/>
            <a:ext cx="1812335" cy="3762772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5574" y="1112079"/>
            <a:ext cx="3556895" cy="5029200"/>
          </a:xfrm>
          <a:prstGeom prst="rect">
            <a:avLst/>
          </a:prstGeom>
        </p:spPr>
      </p:pic>
      <p:sp>
        <p:nvSpPr>
          <p:cNvPr id="18" name="図プレースホルダー 8"/>
          <p:cNvSpPr>
            <a:spLocks noGrp="1"/>
          </p:cNvSpPr>
          <p:nvPr>
            <p:ph type="pic" sz="quarter" idx="17" hasCustomPrompt="1"/>
          </p:nvPr>
        </p:nvSpPr>
        <p:spPr>
          <a:xfrm>
            <a:off x="3022526" y="2876155"/>
            <a:ext cx="1512168" cy="2771401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20" name="図プレースホルダー 8"/>
          <p:cNvSpPr>
            <a:spLocks noGrp="1"/>
          </p:cNvSpPr>
          <p:nvPr>
            <p:ph type="pic" sz="quarter" idx="18" hasCustomPrompt="1"/>
          </p:nvPr>
        </p:nvSpPr>
        <p:spPr>
          <a:xfrm>
            <a:off x="12722021" y="1615108"/>
            <a:ext cx="3024000" cy="4032448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13490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7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/>
      <p:bldP spid="20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8286413" cy="6439643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5" name="タイトル 1"/>
          <p:cNvSpPr>
            <a:spLocks noGrp="1"/>
          </p:cNvSpPr>
          <p:nvPr>
            <p:ph type="title" hasCustomPrompt="1"/>
          </p:nvPr>
        </p:nvSpPr>
        <p:spPr>
          <a:xfrm>
            <a:off x="1366342" y="7735788"/>
            <a:ext cx="16201800" cy="108012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6000" spc="600" baseline="0"/>
            </a:lvl1pPr>
          </a:lstStyle>
          <a:p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grpSp>
        <p:nvGrpSpPr>
          <p:cNvPr id="6" name="グループ化 5"/>
          <p:cNvGrpSpPr/>
          <p:nvPr userDrawn="1"/>
        </p:nvGrpSpPr>
        <p:grpSpPr>
          <a:xfrm>
            <a:off x="862286" y="6727676"/>
            <a:ext cx="661574" cy="1728192"/>
            <a:chOff x="4012746" y="1615108"/>
            <a:chExt cx="661574" cy="1728192"/>
          </a:xfrm>
        </p:grpSpPr>
        <p:cxnSp>
          <p:nvCxnSpPr>
            <p:cNvPr id="7" name="直線コネクタ 6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コネクタ 7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コネクタ 8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1366342" y="8671892"/>
            <a:ext cx="16201800" cy="1224136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309407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0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9142413" cy="10286999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5" name="タイトル 1"/>
          <p:cNvSpPr>
            <a:spLocks noGrp="1"/>
          </p:cNvSpPr>
          <p:nvPr>
            <p:ph type="title" hasCustomPrompt="1"/>
          </p:nvPr>
        </p:nvSpPr>
        <p:spPr>
          <a:xfrm>
            <a:off x="10007302" y="3805742"/>
            <a:ext cx="7632848" cy="108012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6000" spc="600" baseline="0"/>
            </a:lvl1pPr>
          </a:lstStyle>
          <a:p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grpSp>
        <p:nvGrpSpPr>
          <p:cNvPr id="6" name="グループ化 5"/>
          <p:cNvGrpSpPr/>
          <p:nvPr userDrawn="1"/>
        </p:nvGrpSpPr>
        <p:grpSpPr>
          <a:xfrm>
            <a:off x="9503246" y="2797630"/>
            <a:ext cx="661574" cy="1728192"/>
            <a:chOff x="4012746" y="1615108"/>
            <a:chExt cx="661574" cy="1728192"/>
          </a:xfrm>
        </p:grpSpPr>
        <p:cxnSp>
          <p:nvCxnSpPr>
            <p:cNvPr id="7" name="直線コネクタ 6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コネクタ 7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コネクタ 8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10007302" y="4741846"/>
            <a:ext cx="7632848" cy="1944216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2125925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0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8286413" cy="10286999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4" name="タイトル 1"/>
          <p:cNvSpPr>
            <a:spLocks noGrp="1"/>
          </p:cNvSpPr>
          <p:nvPr>
            <p:ph type="title" hasCustomPrompt="1"/>
          </p:nvPr>
        </p:nvSpPr>
        <p:spPr>
          <a:xfrm>
            <a:off x="1006302" y="6871692"/>
            <a:ext cx="16201800" cy="1080120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 spc="600" baseline="0"/>
            </a:lvl1pPr>
          </a:lstStyle>
          <a:p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5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1006302" y="7807796"/>
            <a:ext cx="16201800" cy="1944216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957966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914320" y="4063602"/>
            <a:ext cx="16457772" cy="1440161"/>
          </a:xfrm>
        </p:spPr>
        <p:txBody>
          <a:bodyPr anchor="b">
            <a:noAutofit/>
          </a:bodyPr>
          <a:lstStyle>
            <a:lvl1pPr algn="ctr">
              <a:defRPr sz="8000" kern="0" spc="2000" baseline="0"/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970757" y="5359747"/>
            <a:ext cx="16344898" cy="575841"/>
          </a:xfrm>
        </p:spPr>
        <p:txBody>
          <a:bodyPr>
            <a:noAutofit/>
          </a:bodyPr>
          <a:lstStyle>
            <a:lvl1pPr algn="ctr">
              <a:spcBef>
                <a:spcPts val="0"/>
              </a:spcBef>
              <a:defRPr sz="2800" spc="1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970757" y="8167836"/>
            <a:ext cx="16344898" cy="1871985"/>
          </a:xfrm>
        </p:spPr>
        <p:txBody>
          <a:bodyPr anchor="b"/>
          <a:lstStyle>
            <a:lvl1pPr algn="ctr">
              <a:spcBef>
                <a:spcPts val="0"/>
              </a:spcBef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Info</a:t>
            </a:r>
            <a:endParaRPr kumimoji="1" lang="ja-JP" altLang="en-US" dirty="0"/>
          </a:p>
        </p:txBody>
      </p:sp>
      <p:cxnSp>
        <p:nvCxnSpPr>
          <p:cNvPr id="12" name="直線コネクタ 11"/>
          <p:cNvCxnSpPr/>
          <p:nvPr userDrawn="1"/>
        </p:nvCxnSpPr>
        <p:spPr>
          <a:xfrm flipV="1">
            <a:off x="8813213" y="2263180"/>
            <a:ext cx="661574" cy="10081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/>
          <p:cNvCxnSpPr/>
          <p:nvPr userDrawn="1"/>
        </p:nvCxnSpPr>
        <p:spPr>
          <a:xfrm flipV="1">
            <a:off x="8813213" y="2623220"/>
            <a:ext cx="661574" cy="10081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/>
          <p:cNvCxnSpPr/>
          <p:nvPr userDrawn="1"/>
        </p:nvCxnSpPr>
        <p:spPr>
          <a:xfrm flipV="1">
            <a:off x="8813213" y="2983260"/>
            <a:ext cx="661574" cy="10081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363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4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 hasCustomPrompt="1"/>
          </p:nvPr>
        </p:nvSpPr>
        <p:spPr>
          <a:xfrm>
            <a:off x="1078310" y="7735788"/>
            <a:ext cx="13557478" cy="1440161"/>
          </a:xfrm>
        </p:spPr>
        <p:txBody>
          <a:bodyPr anchor="b">
            <a:noAutofit/>
          </a:bodyPr>
          <a:lstStyle>
            <a:lvl1pPr algn="l">
              <a:defRPr sz="7200" kern="0" spc="2000" baseline="0"/>
            </a:lvl1pPr>
          </a:lstStyle>
          <a:p>
            <a:r>
              <a:rPr kumimoji="1" lang="en-US" altLang="ja-JP" dirty="0"/>
              <a:t>SECTION TITLE</a:t>
            </a:r>
            <a:endParaRPr kumimoji="1" lang="ja-JP" altLang="en-US" dirty="0"/>
          </a:p>
        </p:txBody>
      </p:sp>
      <p:sp>
        <p:nvSpPr>
          <p:cNvPr id="4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078310" y="8959702"/>
            <a:ext cx="13464495" cy="575841"/>
          </a:xfrm>
        </p:spPr>
        <p:txBody>
          <a:bodyPr>
            <a:noAutofit/>
          </a:bodyPr>
          <a:lstStyle>
            <a:lvl1pPr algn="l">
              <a:spcBef>
                <a:spcPts val="0"/>
              </a:spcBef>
              <a:defRPr sz="2800" spc="3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Description Goes Here</a:t>
            </a:r>
            <a:endParaRPr kumimoji="1" lang="ja-JP" altLang="en-US" dirty="0"/>
          </a:p>
        </p:txBody>
      </p:sp>
      <p:grpSp>
        <p:nvGrpSpPr>
          <p:cNvPr id="5" name="グループ化 4"/>
          <p:cNvGrpSpPr/>
          <p:nvPr userDrawn="1"/>
        </p:nvGrpSpPr>
        <p:grpSpPr>
          <a:xfrm>
            <a:off x="672671" y="6743196"/>
            <a:ext cx="661574" cy="1728192"/>
            <a:chOff x="4012746" y="1615108"/>
            <a:chExt cx="661574" cy="1728192"/>
          </a:xfrm>
        </p:grpSpPr>
        <p:cxnSp>
          <p:nvCxnSpPr>
            <p:cNvPr id="6" name="直線コネクタ 5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コネクタ 6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コネクタ 7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46217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 hasCustomPrompt="1"/>
          </p:nvPr>
        </p:nvSpPr>
        <p:spPr>
          <a:xfrm>
            <a:off x="1078310" y="1111052"/>
            <a:ext cx="6192688" cy="2016224"/>
          </a:xfrm>
          <a:prstGeom prst="rect">
            <a:avLst/>
          </a:prstGeom>
        </p:spPr>
        <p:txBody>
          <a:bodyPr anchor="ctr"/>
          <a:lstStyle>
            <a:lvl1pPr algn="l">
              <a:defRPr sz="7200" spc="600" baseline="0"/>
            </a:lvl1pPr>
          </a:lstStyle>
          <a:p>
            <a:r>
              <a:rPr kumimoji="1" lang="en-US" altLang="ja-JP" dirty="0"/>
              <a:t>HISTORY</a:t>
            </a:r>
            <a:endParaRPr kumimoji="1" lang="ja-JP" altLang="en-US" dirty="0"/>
          </a:p>
        </p:txBody>
      </p:sp>
      <p:grpSp>
        <p:nvGrpSpPr>
          <p:cNvPr id="4" name="グループ化 3"/>
          <p:cNvGrpSpPr/>
          <p:nvPr userDrawn="1"/>
        </p:nvGrpSpPr>
        <p:grpSpPr>
          <a:xfrm>
            <a:off x="574254" y="462980"/>
            <a:ext cx="661574" cy="1728192"/>
            <a:chOff x="4012746" y="1615108"/>
            <a:chExt cx="661574" cy="1728192"/>
          </a:xfrm>
        </p:grpSpPr>
        <p:cxnSp>
          <p:nvCxnSpPr>
            <p:cNvPr id="5" name="直線コネクタ 4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線コネクタ 5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コネクタ 6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" name="直線コネクタ 8"/>
          <p:cNvCxnSpPr/>
          <p:nvPr userDrawn="1"/>
        </p:nvCxnSpPr>
        <p:spPr>
          <a:xfrm>
            <a:off x="9144000" y="0"/>
            <a:ext cx="0" cy="1028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9503246" y="823020"/>
            <a:ext cx="4176464" cy="1296144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80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9999</a:t>
            </a:r>
          </a:p>
        </p:txBody>
      </p:sp>
      <p:sp>
        <p:nvSpPr>
          <p:cNvPr id="14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9503246" y="1903140"/>
            <a:ext cx="8280920" cy="165618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6" name="円/楕円 15"/>
          <p:cNvSpPr/>
          <p:nvPr userDrawn="1"/>
        </p:nvSpPr>
        <p:spPr>
          <a:xfrm>
            <a:off x="8891972" y="4315408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Montserrat" panose="00000500000000000000" pitchFamily="50" charset="0"/>
            </a:endParaRPr>
          </a:p>
        </p:txBody>
      </p:sp>
      <p:sp>
        <p:nvSpPr>
          <p:cNvPr id="17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4589208" y="3919364"/>
            <a:ext cx="4176464" cy="1296144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80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9999</a:t>
            </a:r>
          </a:p>
        </p:txBody>
      </p:sp>
      <p:sp>
        <p:nvSpPr>
          <p:cNvPr id="18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502246" y="4999484"/>
            <a:ext cx="8280920" cy="1656184"/>
          </a:xfrm>
        </p:spPr>
        <p:txBody>
          <a:bodyPr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9" name="円/楕円 18"/>
          <p:cNvSpPr/>
          <p:nvPr userDrawn="1"/>
        </p:nvSpPr>
        <p:spPr>
          <a:xfrm>
            <a:off x="8891972" y="7339744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Montserrat" panose="00000500000000000000" pitchFamily="50" charset="0"/>
            </a:endParaRPr>
          </a:p>
        </p:txBody>
      </p:sp>
      <p:sp>
        <p:nvSpPr>
          <p:cNvPr id="20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9503246" y="6943700"/>
            <a:ext cx="4176464" cy="1296144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80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9999</a:t>
            </a:r>
          </a:p>
        </p:txBody>
      </p:sp>
      <p:sp>
        <p:nvSpPr>
          <p:cNvPr id="21" name="テキスト プレースホルダー 6"/>
          <p:cNvSpPr>
            <a:spLocks noGrp="1"/>
          </p:cNvSpPr>
          <p:nvPr>
            <p:ph type="body" sz="quarter" idx="19" hasCustomPrompt="1"/>
          </p:nvPr>
        </p:nvSpPr>
        <p:spPr>
          <a:xfrm>
            <a:off x="9503246" y="8023820"/>
            <a:ext cx="8280920" cy="165618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589713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3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9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450"/>
                            </p:stCondLst>
                            <p:childTnLst>
                              <p:par>
                                <p:cTn id="26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1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600"/>
                            </p:stCondLst>
                            <p:childTnLst>
                              <p:par>
                                <p:cTn id="3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25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3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animBg="1"/>
      <p:bldP spid="17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animBg="1"/>
      <p:bldP spid="20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線コネクタ 8"/>
          <p:cNvCxnSpPr/>
          <p:nvPr userDrawn="1"/>
        </p:nvCxnSpPr>
        <p:spPr>
          <a:xfrm>
            <a:off x="9144000" y="0"/>
            <a:ext cx="0" cy="1028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円/楕円 15"/>
          <p:cNvSpPr/>
          <p:nvPr userDrawn="1"/>
        </p:nvSpPr>
        <p:spPr>
          <a:xfrm>
            <a:off x="8891972" y="1219064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Montserrat" panose="00000500000000000000" pitchFamily="50" charset="0"/>
            </a:endParaRPr>
          </a:p>
        </p:txBody>
      </p:sp>
      <p:sp>
        <p:nvSpPr>
          <p:cNvPr id="17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4589208" y="823020"/>
            <a:ext cx="4176464" cy="1296144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80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9999</a:t>
            </a:r>
          </a:p>
        </p:txBody>
      </p:sp>
      <p:sp>
        <p:nvSpPr>
          <p:cNvPr id="18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502246" y="1903140"/>
            <a:ext cx="8280920" cy="1656184"/>
          </a:xfrm>
        </p:spPr>
        <p:txBody>
          <a:bodyPr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9" name="円/楕円 18"/>
          <p:cNvSpPr/>
          <p:nvPr userDrawn="1"/>
        </p:nvSpPr>
        <p:spPr>
          <a:xfrm>
            <a:off x="8891972" y="4243400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Montserrat" panose="00000500000000000000" pitchFamily="50" charset="0"/>
            </a:endParaRPr>
          </a:p>
        </p:txBody>
      </p:sp>
      <p:sp>
        <p:nvSpPr>
          <p:cNvPr id="20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9503246" y="3847356"/>
            <a:ext cx="4176464" cy="1296144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80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9999</a:t>
            </a:r>
          </a:p>
        </p:txBody>
      </p:sp>
      <p:sp>
        <p:nvSpPr>
          <p:cNvPr id="21" name="テキスト プレースホルダー 6"/>
          <p:cNvSpPr>
            <a:spLocks noGrp="1"/>
          </p:cNvSpPr>
          <p:nvPr>
            <p:ph type="body" sz="quarter" idx="19" hasCustomPrompt="1"/>
          </p:nvPr>
        </p:nvSpPr>
        <p:spPr>
          <a:xfrm>
            <a:off x="9503246" y="4927476"/>
            <a:ext cx="8280920" cy="165618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2" name="円/楕円 21"/>
          <p:cNvSpPr/>
          <p:nvPr userDrawn="1"/>
        </p:nvSpPr>
        <p:spPr>
          <a:xfrm>
            <a:off x="8891972" y="7339744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Montserrat" panose="00000500000000000000" pitchFamily="50" charset="0"/>
            </a:endParaRPr>
          </a:p>
        </p:txBody>
      </p:sp>
      <p:sp>
        <p:nvSpPr>
          <p:cNvPr id="23" name="テキスト プレースホルダー 6"/>
          <p:cNvSpPr>
            <a:spLocks noGrp="1"/>
          </p:cNvSpPr>
          <p:nvPr>
            <p:ph type="body" sz="quarter" idx="20" hasCustomPrompt="1"/>
          </p:nvPr>
        </p:nvSpPr>
        <p:spPr>
          <a:xfrm>
            <a:off x="4589208" y="6943700"/>
            <a:ext cx="4176464" cy="1296144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80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9999</a:t>
            </a:r>
          </a:p>
        </p:txBody>
      </p:sp>
      <p:sp>
        <p:nvSpPr>
          <p:cNvPr id="24" name="テキスト プレースホルダー 6"/>
          <p:cNvSpPr>
            <a:spLocks noGrp="1"/>
          </p:cNvSpPr>
          <p:nvPr>
            <p:ph type="body" sz="quarter" idx="21" hasCustomPrompt="1"/>
          </p:nvPr>
        </p:nvSpPr>
        <p:spPr>
          <a:xfrm>
            <a:off x="502246" y="8023820"/>
            <a:ext cx="8280920" cy="1656184"/>
          </a:xfrm>
        </p:spPr>
        <p:txBody>
          <a:bodyPr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3712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650"/>
                            </p:stCondLst>
                            <p:childTnLst>
                              <p:par>
                                <p:cTn id="2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3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800"/>
                            </p:stCondLst>
                            <p:childTnLst>
                              <p:par>
                                <p:cTn id="3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45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animBg="1"/>
      <p:bldP spid="20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animBg="1"/>
      <p:bldP spid="23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図プレースホルダー 9"/>
          <p:cNvSpPr>
            <a:spLocks noGrp="1"/>
          </p:cNvSpPr>
          <p:nvPr>
            <p:ph type="pic" sz="quarter" idx="15" hasCustomPrompt="1"/>
          </p:nvPr>
        </p:nvSpPr>
        <p:spPr>
          <a:xfrm>
            <a:off x="142503" y="175245"/>
            <a:ext cx="3888135" cy="3888135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16" hasCustomPrompt="1"/>
          </p:nvPr>
        </p:nvSpPr>
        <p:spPr>
          <a:xfrm>
            <a:off x="4174951" y="174948"/>
            <a:ext cx="8856687" cy="3888135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1" name="図プレースホルダー 9"/>
          <p:cNvSpPr>
            <a:spLocks noGrp="1"/>
          </p:cNvSpPr>
          <p:nvPr>
            <p:ph type="pic" sz="quarter" idx="17" hasCustomPrompt="1"/>
          </p:nvPr>
        </p:nvSpPr>
        <p:spPr>
          <a:xfrm>
            <a:off x="142206" y="4207396"/>
            <a:ext cx="6480720" cy="5904656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2" name="図プレースホルダー 9"/>
          <p:cNvSpPr>
            <a:spLocks noGrp="1"/>
          </p:cNvSpPr>
          <p:nvPr>
            <p:ph type="pic" sz="quarter" idx="18" hasCustomPrompt="1"/>
          </p:nvPr>
        </p:nvSpPr>
        <p:spPr>
          <a:xfrm>
            <a:off x="6766942" y="4207396"/>
            <a:ext cx="2880320" cy="2952328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3" name="図プレースホルダー 9"/>
          <p:cNvSpPr>
            <a:spLocks noGrp="1"/>
          </p:cNvSpPr>
          <p:nvPr>
            <p:ph type="pic" sz="quarter" idx="19" hasCustomPrompt="1"/>
          </p:nvPr>
        </p:nvSpPr>
        <p:spPr>
          <a:xfrm>
            <a:off x="6766942" y="7303740"/>
            <a:ext cx="11377264" cy="280831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4" name="図プレースホルダー 9"/>
          <p:cNvSpPr>
            <a:spLocks noGrp="1"/>
          </p:cNvSpPr>
          <p:nvPr>
            <p:ph type="pic" sz="quarter" idx="20" hasCustomPrompt="1"/>
          </p:nvPr>
        </p:nvSpPr>
        <p:spPr>
          <a:xfrm>
            <a:off x="13175654" y="174948"/>
            <a:ext cx="4968552" cy="3888135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9863286" y="4423420"/>
            <a:ext cx="8280920" cy="1368152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7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9863286" y="5647556"/>
            <a:ext cx="8280920" cy="129614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719965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7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1078310" y="4128411"/>
            <a:ext cx="6192688" cy="2016224"/>
          </a:xfrm>
          <a:prstGeom prst="rect">
            <a:avLst/>
          </a:prstGeom>
        </p:spPr>
        <p:txBody>
          <a:bodyPr anchor="ctr"/>
          <a:lstStyle>
            <a:lvl1pPr algn="l">
              <a:defRPr sz="7200" spc="600" baseline="0"/>
            </a:lvl1pPr>
          </a:lstStyle>
          <a:p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grpSp>
        <p:nvGrpSpPr>
          <p:cNvPr id="13" name="グループ化 12"/>
          <p:cNvGrpSpPr/>
          <p:nvPr userDrawn="1"/>
        </p:nvGrpSpPr>
        <p:grpSpPr>
          <a:xfrm>
            <a:off x="8207102" y="925100"/>
            <a:ext cx="1552133" cy="1728192"/>
            <a:chOff x="7054974" y="1111052"/>
            <a:chExt cx="1552133" cy="1728192"/>
          </a:xfrm>
        </p:grpSpPr>
        <p:sp>
          <p:nvSpPr>
            <p:cNvPr id="5" name="テキスト ボックス 4"/>
            <p:cNvSpPr txBox="1"/>
            <p:nvPr userDrawn="1"/>
          </p:nvSpPr>
          <p:spPr>
            <a:xfrm>
              <a:off x="7054974" y="1190318"/>
              <a:ext cx="140811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8000" dirty="0">
                  <a:solidFill>
                    <a:schemeClr val="tx1">
                      <a:lumMod val="50000"/>
                    </a:schemeClr>
                  </a:solidFill>
                  <a:latin typeface="Montserrat" panose="00000500000000000000" pitchFamily="50" charset="0"/>
                </a:rPr>
                <a:t>1</a:t>
              </a:r>
              <a:endParaRPr kumimoji="1" lang="ja-JP" altLang="en-US" sz="8000" dirty="0">
                <a:solidFill>
                  <a:schemeClr val="tx1">
                    <a:lumMod val="50000"/>
                  </a:schemeClr>
                </a:solidFill>
                <a:latin typeface="Montserrat" panose="00000500000000000000" pitchFamily="50" charset="0"/>
              </a:endParaRPr>
            </a:p>
          </p:txBody>
        </p:sp>
        <p:cxnSp>
          <p:nvCxnSpPr>
            <p:cNvPr id="8" name="直線コネクタ 7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グループ化 13"/>
          <p:cNvGrpSpPr/>
          <p:nvPr userDrawn="1"/>
        </p:nvGrpSpPr>
        <p:grpSpPr>
          <a:xfrm>
            <a:off x="8207102" y="2626028"/>
            <a:ext cx="1552133" cy="1728192"/>
            <a:chOff x="7054974" y="1111052"/>
            <a:chExt cx="1552133" cy="1728192"/>
          </a:xfrm>
        </p:grpSpPr>
        <p:sp>
          <p:nvSpPr>
            <p:cNvPr id="15" name="テキスト ボックス 14"/>
            <p:cNvSpPr txBox="1"/>
            <p:nvPr userDrawn="1"/>
          </p:nvSpPr>
          <p:spPr>
            <a:xfrm>
              <a:off x="7054974" y="1190318"/>
              <a:ext cx="140811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8000" dirty="0">
                  <a:solidFill>
                    <a:schemeClr val="tx1">
                      <a:lumMod val="50000"/>
                    </a:schemeClr>
                  </a:solidFill>
                  <a:latin typeface="Montserrat" panose="00000500000000000000" pitchFamily="50" charset="0"/>
                </a:rPr>
                <a:t>2</a:t>
              </a:r>
              <a:endParaRPr kumimoji="1" lang="ja-JP" altLang="en-US" sz="8000" dirty="0">
                <a:solidFill>
                  <a:schemeClr val="tx1">
                    <a:lumMod val="50000"/>
                  </a:schemeClr>
                </a:solidFill>
                <a:latin typeface="Montserrat" panose="00000500000000000000" pitchFamily="50" charset="0"/>
              </a:endParaRPr>
            </a:p>
          </p:txBody>
        </p:sp>
        <p:cxnSp>
          <p:nvCxnSpPr>
            <p:cNvPr id="16" name="直線コネクタ 15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グループ化 16"/>
          <p:cNvGrpSpPr/>
          <p:nvPr userDrawn="1"/>
        </p:nvGrpSpPr>
        <p:grpSpPr>
          <a:xfrm>
            <a:off x="8207102" y="4326956"/>
            <a:ext cx="1552133" cy="1728192"/>
            <a:chOff x="7054974" y="1111052"/>
            <a:chExt cx="1552133" cy="1728192"/>
          </a:xfrm>
        </p:grpSpPr>
        <p:sp>
          <p:nvSpPr>
            <p:cNvPr id="18" name="テキスト ボックス 17"/>
            <p:cNvSpPr txBox="1"/>
            <p:nvPr userDrawn="1"/>
          </p:nvSpPr>
          <p:spPr>
            <a:xfrm>
              <a:off x="7054974" y="1190318"/>
              <a:ext cx="140811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8000" dirty="0">
                  <a:solidFill>
                    <a:schemeClr val="tx1">
                      <a:lumMod val="50000"/>
                    </a:schemeClr>
                  </a:solidFill>
                  <a:latin typeface="Montserrat" panose="00000500000000000000" pitchFamily="50" charset="0"/>
                </a:rPr>
                <a:t>3</a:t>
              </a:r>
              <a:endParaRPr kumimoji="1" lang="ja-JP" altLang="en-US" sz="8000" dirty="0">
                <a:solidFill>
                  <a:schemeClr val="tx1">
                    <a:lumMod val="50000"/>
                  </a:schemeClr>
                </a:solidFill>
                <a:latin typeface="Montserrat" panose="00000500000000000000" pitchFamily="50" charset="0"/>
              </a:endParaRPr>
            </a:p>
          </p:txBody>
        </p:sp>
        <p:cxnSp>
          <p:nvCxnSpPr>
            <p:cNvPr id="19" name="直線コネクタ 18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グループ化 19"/>
          <p:cNvGrpSpPr/>
          <p:nvPr userDrawn="1"/>
        </p:nvGrpSpPr>
        <p:grpSpPr>
          <a:xfrm>
            <a:off x="8207102" y="6027884"/>
            <a:ext cx="1552133" cy="1728192"/>
            <a:chOff x="7054974" y="1111052"/>
            <a:chExt cx="1552133" cy="1728192"/>
          </a:xfrm>
        </p:grpSpPr>
        <p:sp>
          <p:nvSpPr>
            <p:cNvPr id="21" name="テキスト ボックス 20"/>
            <p:cNvSpPr txBox="1"/>
            <p:nvPr userDrawn="1"/>
          </p:nvSpPr>
          <p:spPr>
            <a:xfrm>
              <a:off x="7054974" y="1190318"/>
              <a:ext cx="140811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8000" dirty="0">
                  <a:solidFill>
                    <a:schemeClr val="tx1">
                      <a:lumMod val="50000"/>
                    </a:schemeClr>
                  </a:solidFill>
                  <a:latin typeface="Montserrat" panose="00000500000000000000" pitchFamily="50" charset="0"/>
                </a:rPr>
                <a:t>4</a:t>
              </a:r>
              <a:endParaRPr kumimoji="1" lang="ja-JP" altLang="en-US" sz="8000" dirty="0">
                <a:solidFill>
                  <a:schemeClr val="tx1">
                    <a:lumMod val="50000"/>
                  </a:schemeClr>
                </a:solidFill>
                <a:latin typeface="Montserrat" panose="00000500000000000000" pitchFamily="50" charset="0"/>
              </a:endParaRPr>
            </a:p>
          </p:txBody>
        </p:sp>
        <p:cxnSp>
          <p:nvCxnSpPr>
            <p:cNvPr id="22" name="直線コネクタ 21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9935294" y="1183060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5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9935294" y="2871489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7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9935294" y="4559918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テキスト プレースホルダー 6"/>
          <p:cNvSpPr>
            <a:spLocks noGrp="1"/>
          </p:cNvSpPr>
          <p:nvPr>
            <p:ph type="body" sz="quarter" idx="19" hasCustomPrompt="1"/>
          </p:nvPr>
        </p:nvSpPr>
        <p:spPr>
          <a:xfrm>
            <a:off x="9935294" y="6248347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grpSp>
        <p:nvGrpSpPr>
          <p:cNvPr id="31" name="グループ化 30"/>
          <p:cNvGrpSpPr/>
          <p:nvPr userDrawn="1"/>
        </p:nvGrpSpPr>
        <p:grpSpPr>
          <a:xfrm>
            <a:off x="574254" y="3480339"/>
            <a:ext cx="661574" cy="1728192"/>
            <a:chOff x="4012746" y="1615108"/>
            <a:chExt cx="661574" cy="1728192"/>
          </a:xfrm>
        </p:grpSpPr>
        <p:cxnSp>
          <p:nvCxnSpPr>
            <p:cNvPr id="32" name="直線コネクタ 31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コネクタ 33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グループ化 19">
            <a:extLst>
              <a:ext uri="{FF2B5EF4-FFF2-40B4-BE49-F238E27FC236}">
                <a16:creationId xmlns:a16="http://schemas.microsoft.com/office/drawing/2014/main" id="{02E42532-DEDA-456B-9307-BBAA643E6C89}"/>
              </a:ext>
            </a:extLst>
          </p:cNvPr>
          <p:cNvGrpSpPr/>
          <p:nvPr userDrawn="1"/>
        </p:nvGrpSpPr>
        <p:grpSpPr>
          <a:xfrm>
            <a:off x="8207102" y="7728811"/>
            <a:ext cx="1552133" cy="1728192"/>
            <a:chOff x="7054974" y="1111052"/>
            <a:chExt cx="1552133" cy="1728192"/>
          </a:xfrm>
        </p:grpSpPr>
        <p:sp>
          <p:nvSpPr>
            <p:cNvPr id="36" name="テキスト ボックス 20">
              <a:extLst>
                <a:ext uri="{FF2B5EF4-FFF2-40B4-BE49-F238E27FC236}">
                  <a16:creationId xmlns:a16="http://schemas.microsoft.com/office/drawing/2014/main" id="{FDDDA782-2994-4CA0-AB43-27039D6F2BD5}"/>
                </a:ext>
              </a:extLst>
            </p:cNvPr>
            <p:cNvSpPr txBox="1"/>
            <p:nvPr userDrawn="1"/>
          </p:nvSpPr>
          <p:spPr>
            <a:xfrm>
              <a:off x="7054974" y="1190318"/>
              <a:ext cx="140811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8000" dirty="0">
                  <a:solidFill>
                    <a:schemeClr val="tx1">
                      <a:lumMod val="50000"/>
                    </a:schemeClr>
                  </a:solidFill>
                  <a:latin typeface="Montserrat" panose="00000500000000000000" pitchFamily="50" charset="0"/>
                </a:rPr>
                <a:t>5</a:t>
              </a:r>
              <a:endParaRPr kumimoji="1" lang="ja-JP" altLang="en-US" sz="8000" dirty="0">
                <a:solidFill>
                  <a:schemeClr val="tx1">
                    <a:lumMod val="50000"/>
                  </a:schemeClr>
                </a:solidFill>
                <a:latin typeface="Montserrat" panose="00000500000000000000" pitchFamily="50" charset="0"/>
              </a:endParaRPr>
            </a:p>
          </p:txBody>
        </p:sp>
        <p:cxnSp>
          <p:nvCxnSpPr>
            <p:cNvPr id="37" name="直線コネクタ 21">
              <a:extLst>
                <a:ext uri="{FF2B5EF4-FFF2-40B4-BE49-F238E27FC236}">
                  <a16:creationId xmlns:a16="http://schemas.microsoft.com/office/drawing/2014/main" id="{E5BD102D-3F64-4B6E-B8C6-8283185F439A}"/>
                </a:ext>
              </a:extLst>
            </p:cNvPr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テキスト プレースホルダー 6">
            <a:extLst>
              <a:ext uri="{FF2B5EF4-FFF2-40B4-BE49-F238E27FC236}">
                <a16:creationId xmlns:a16="http://schemas.microsoft.com/office/drawing/2014/main" id="{16ED88A8-565A-4124-8F9B-31A66CD5891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935294" y="7936776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05297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1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5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15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65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15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1078310" y="4111746"/>
            <a:ext cx="6192688" cy="2016224"/>
          </a:xfrm>
          <a:prstGeom prst="rect">
            <a:avLst/>
          </a:prstGeom>
        </p:spPr>
        <p:txBody>
          <a:bodyPr anchor="ctr"/>
          <a:lstStyle>
            <a:lvl1pPr algn="l">
              <a:defRPr sz="7200" spc="600" baseline="0"/>
            </a:lvl1pPr>
          </a:lstStyle>
          <a:p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grpSp>
        <p:nvGrpSpPr>
          <p:cNvPr id="13" name="グループ化 12"/>
          <p:cNvGrpSpPr/>
          <p:nvPr userDrawn="1"/>
        </p:nvGrpSpPr>
        <p:grpSpPr>
          <a:xfrm>
            <a:off x="6838950" y="2110558"/>
            <a:ext cx="1552133" cy="1728192"/>
            <a:chOff x="7054974" y="1111052"/>
            <a:chExt cx="1552133" cy="1728192"/>
          </a:xfrm>
        </p:grpSpPr>
        <p:sp>
          <p:nvSpPr>
            <p:cNvPr id="5" name="テキスト ボックス 4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  <a:latin typeface="Montserrat" panose="00000500000000000000" pitchFamily="50" charset="0"/>
                </a:rPr>
                <a:t>1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  <a:latin typeface="Montserrat" panose="00000500000000000000" pitchFamily="50" charset="0"/>
              </a:endParaRPr>
            </a:p>
          </p:txBody>
        </p:sp>
        <p:cxnSp>
          <p:nvCxnSpPr>
            <p:cNvPr id="8" name="直線コネクタ 7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グループ化 13"/>
          <p:cNvGrpSpPr/>
          <p:nvPr userDrawn="1"/>
        </p:nvGrpSpPr>
        <p:grpSpPr>
          <a:xfrm>
            <a:off x="6838950" y="4198790"/>
            <a:ext cx="1552133" cy="1728192"/>
            <a:chOff x="7054974" y="1111052"/>
            <a:chExt cx="1552133" cy="1728192"/>
          </a:xfrm>
        </p:grpSpPr>
        <p:sp>
          <p:nvSpPr>
            <p:cNvPr id="15" name="テキスト ボックス 14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  <a:latin typeface="Montserrat" panose="00000500000000000000" pitchFamily="50" charset="0"/>
                </a:rPr>
                <a:t>2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  <a:latin typeface="Montserrat" panose="00000500000000000000" pitchFamily="50" charset="0"/>
              </a:endParaRPr>
            </a:p>
          </p:txBody>
        </p:sp>
        <p:cxnSp>
          <p:nvCxnSpPr>
            <p:cNvPr id="16" name="直線コネクタ 15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グループ化 16"/>
          <p:cNvGrpSpPr/>
          <p:nvPr userDrawn="1"/>
        </p:nvGrpSpPr>
        <p:grpSpPr>
          <a:xfrm>
            <a:off x="6838950" y="6287022"/>
            <a:ext cx="1552133" cy="1728192"/>
            <a:chOff x="7054974" y="1111052"/>
            <a:chExt cx="1552133" cy="1728192"/>
          </a:xfrm>
        </p:grpSpPr>
        <p:sp>
          <p:nvSpPr>
            <p:cNvPr id="18" name="テキスト ボックス 17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  <a:latin typeface="Montserrat" panose="00000500000000000000" pitchFamily="50" charset="0"/>
                </a:rPr>
                <a:t>3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  <a:latin typeface="Montserrat" panose="00000500000000000000" pitchFamily="50" charset="0"/>
              </a:endParaRPr>
            </a:p>
          </p:txBody>
        </p:sp>
        <p:cxnSp>
          <p:nvCxnSpPr>
            <p:cNvPr id="19" name="直線コネクタ 18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8567142" y="2023514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8567142" y="2800566"/>
            <a:ext cx="8568952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5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8567142" y="4095081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8567142" y="4872133"/>
            <a:ext cx="8568952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7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8567142" y="6166648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8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8567142" y="6943700"/>
            <a:ext cx="8568952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grpSp>
        <p:nvGrpSpPr>
          <p:cNvPr id="31" name="グループ化 30"/>
          <p:cNvGrpSpPr/>
          <p:nvPr userDrawn="1"/>
        </p:nvGrpSpPr>
        <p:grpSpPr>
          <a:xfrm>
            <a:off x="574254" y="3463674"/>
            <a:ext cx="661574" cy="1728192"/>
            <a:chOff x="4012746" y="1615108"/>
            <a:chExt cx="661574" cy="1728192"/>
          </a:xfrm>
        </p:grpSpPr>
        <p:cxnSp>
          <p:nvCxnSpPr>
            <p:cNvPr id="32" name="直線コネクタ 31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コネクタ 33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91423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1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5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15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790278" y="4274836"/>
            <a:ext cx="5904656" cy="1354388"/>
          </a:xfrm>
          <a:prstGeom prst="rect">
            <a:avLst/>
          </a:prstGeom>
        </p:spPr>
        <p:txBody>
          <a:bodyPr anchor="t"/>
          <a:lstStyle>
            <a:lvl1pPr algn="r">
              <a:defRPr sz="7200" spc="600" baseline="0"/>
            </a:lvl1pPr>
          </a:lstStyle>
          <a:p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7555502" y="3991372"/>
            <a:ext cx="10372680" cy="1766680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  <p:grpSp>
        <p:nvGrpSpPr>
          <p:cNvPr id="31" name="グループ化 30"/>
          <p:cNvGrpSpPr/>
          <p:nvPr userDrawn="1"/>
        </p:nvGrpSpPr>
        <p:grpSpPr>
          <a:xfrm>
            <a:off x="6838950" y="3919364"/>
            <a:ext cx="661574" cy="1728192"/>
            <a:chOff x="4012746" y="1615108"/>
            <a:chExt cx="661574" cy="1728192"/>
          </a:xfrm>
        </p:grpSpPr>
        <p:cxnSp>
          <p:nvCxnSpPr>
            <p:cNvPr id="32" name="直線コネクタ 31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コネクタ 33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29130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8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790278" y="318964"/>
            <a:ext cx="16457772" cy="915119"/>
          </a:xfrm>
          <a:prstGeom prst="rect">
            <a:avLst/>
          </a:prstGeom>
        </p:spPr>
        <p:txBody>
          <a:bodyPr vert="horz" lIns="163275" tIns="81638" rIns="163275" bIns="81638" rtlCol="0" anchor="ctr">
            <a:normAutofit/>
          </a:bodyPr>
          <a:lstStyle/>
          <a:p>
            <a:r>
              <a:rPr kumimoji="1" lang="en-US" altLang="ja-JP" dirty="0"/>
              <a:t>MASTER TITLE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914321" y="1738139"/>
            <a:ext cx="16457772" cy="7451107"/>
          </a:xfrm>
          <a:prstGeom prst="rect">
            <a:avLst/>
          </a:prstGeom>
        </p:spPr>
        <p:txBody>
          <a:bodyPr vert="horz" lIns="163275" tIns="81638" rIns="163275" bIns="81638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141239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98" r:id="rId2"/>
    <p:sldLayoutId id="2147483665" r:id="rId3"/>
    <p:sldLayoutId id="2147483673" r:id="rId4"/>
    <p:sldLayoutId id="2147483674" r:id="rId5"/>
    <p:sldLayoutId id="2147483672" r:id="rId6"/>
    <p:sldLayoutId id="2147483679" r:id="rId7"/>
    <p:sldLayoutId id="2147483680" r:id="rId8"/>
    <p:sldLayoutId id="2147483686" r:id="rId9"/>
    <p:sldLayoutId id="2147483685" r:id="rId10"/>
    <p:sldLayoutId id="2147483696" r:id="rId11"/>
    <p:sldLayoutId id="2147483701" r:id="rId12"/>
    <p:sldLayoutId id="2147483703" r:id="rId13"/>
    <p:sldLayoutId id="2147483702" r:id="rId14"/>
  </p:sldLayoutIdLst>
  <p:hf sldNum="0" hdr="0" dt="0"/>
  <p:txStyles>
    <p:titleStyle>
      <a:lvl1pPr algn="l" defTabSz="1632753" rtl="0" eaLnBrk="1" latinLnBrk="0" hangingPunct="1">
        <a:spcBef>
          <a:spcPct val="0"/>
        </a:spcBef>
        <a:buNone/>
        <a:defRPr kumimoji="1" sz="5400" kern="1200">
          <a:solidFill>
            <a:schemeClr val="tx1"/>
          </a:solidFill>
          <a:latin typeface="Montserrat" panose="00000500000000000000" pitchFamily="50" charset="0"/>
          <a:ea typeface="+mj-ea"/>
          <a:cs typeface="+mj-cs"/>
        </a:defRPr>
      </a:lvl1pPr>
    </p:titleStyle>
    <p:bodyStyle>
      <a:lvl1pPr marL="0" indent="0" algn="l" defTabSz="1632753" rtl="0" eaLnBrk="1" latinLnBrk="0" hangingPunct="1">
        <a:spcBef>
          <a:spcPct val="20000"/>
        </a:spcBef>
        <a:buFont typeface="Arial" panose="020B0604020202020204" pitchFamily="34" charset="0"/>
        <a:buNone/>
        <a:defRPr kumimoji="1" sz="2400" kern="1200">
          <a:solidFill>
            <a:schemeClr val="tx1"/>
          </a:solidFill>
          <a:latin typeface="Montserrat" panose="00000500000000000000" pitchFamily="50" charset="0"/>
          <a:ea typeface="+mn-ea"/>
          <a:cs typeface="+mn-cs"/>
        </a:defRPr>
      </a:lvl1pPr>
      <a:lvl2pPr marL="1326612" indent="-510235" algn="l" defTabSz="1632753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2040941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2857317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3673693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4490070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6446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2822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39199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376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753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9129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5505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1882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8258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4634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31011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>
          <a:xfrm>
            <a:off x="1726382" y="3055268"/>
            <a:ext cx="7940855" cy="1440161"/>
          </a:xfrm>
        </p:spPr>
        <p:txBody>
          <a:bodyPr>
            <a:normAutofit/>
          </a:bodyPr>
          <a:lstStyle/>
          <a:p>
            <a:r>
              <a:rPr kumimoji="1" lang="en-US" altLang="ja-JP" b="1" dirty="0" err="1">
                <a:solidFill>
                  <a:schemeClr val="accent3"/>
                </a:solidFill>
                <a:latin typeface="Montserrat" panose="00000500000000000000" pitchFamily="50" charset="0"/>
              </a:rPr>
              <a:t>NaviGo</a:t>
            </a:r>
            <a:endParaRPr kumimoji="1" lang="ja-JP" altLang="en-US" b="1" dirty="0">
              <a:solidFill>
                <a:schemeClr val="accent3"/>
              </a:solidFill>
              <a:latin typeface="Montserrat" panose="00000500000000000000" pitchFamily="50" charset="0"/>
            </a:endParaRPr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/>
          </p:nvPr>
        </p:nvSpPr>
        <p:spPr>
          <a:xfrm>
            <a:off x="2025031" y="5935588"/>
            <a:ext cx="7092329" cy="575841"/>
          </a:xfrm>
        </p:spPr>
        <p:txBody>
          <a:bodyPr/>
          <a:lstStyle/>
          <a:p>
            <a:r>
              <a:rPr lang="en-US" altLang="ja-JP" b="1" dirty="0">
                <a:latin typeface="Montserrat" panose="00000500000000000000" pitchFamily="50" charset="0"/>
              </a:rPr>
              <a:t>TEAM </a:t>
            </a:r>
            <a:r>
              <a:rPr lang="en-US" altLang="ja-JP" b="1" dirty="0">
                <a:solidFill>
                  <a:schemeClr val="accent3"/>
                </a:solidFill>
                <a:latin typeface="Montserrat" panose="00000500000000000000" pitchFamily="50" charset="0"/>
              </a:rPr>
              <a:t>ALPHA.</a:t>
            </a:r>
            <a:endParaRPr kumimoji="1" lang="ja-JP" altLang="en-US" b="1" dirty="0">
              <a:solidFill>
                <a:schemeClr val="accent3"/>
              </a:solidFill>
              <a:latin typeface="Montserrat" panose="00000500000000000000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D09CA8-8287-4A1B-AC76-4EA2105376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90878" y="-406569"/>
            <a:ext cx="14800182" cy="11100137"/>
          </a:xfrm>
          <a:prstGeom prst="rect">
            <a:avLst/>
          </a:prstGeom>
          <a:effectLst>
            <a:outerShdw blurRad="546100" dist="38100" dir="2700000" sx="101000" sy="101000" algn="tl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729215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2365" objId="15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/>
          <p:cNvSpPr>
            <a:spLocks noGrp="1"/>
          </p:cNvSpPr>
          <p:nvPr>
            <p:ph type="title"/>
          </p:nvPr>
        </p:nvSpPr>
        <p:spPr>
          <a:xfrm>
            <a:off x="1438350" y="4059069"/>
            <a:ext cx="6192688" cy="2016224"/>
          </a:xfrm>
        </p:spPr>
        <p:txBody>
          <a:bodyPr/>
          <a:lstStyle/>
          <a:p>
            <a:r>
              <a:rPr lang="en-US" altLang="ja-JP" b="1" dirty="0">
                <a:latin typeface="Montserrat" panose="00000500000000000000" pitchFamily="50" charset="0"/>
              </a:rPr>
              <a:t>ABOUT </a:t>
            </a:r>
            <a:r>
              <a:rPr lang="en-US" altLang="ja-JP" b="1" dirty="0">
                <a:solidFill>
                  <a:schemeClr val="accent3"/>
                </a:solidFill>
                <a:latin typeface="Montserrat" panose="00000500000000000000" pitchFamily="50" charset="0"/>
              </a:rPr>
              <a:t>US</a:t>
            </a:r>
            <a:endParaRPr kumimoji="1" lang="ja-JP" altLang="en-US" b="1" dirty="0">
              <a:solidFill>
                <a:schemeClr val="accent3"/>
              </a:solidFill>
              <a:latin typeface="Montserrat" panose="00000500000000000000" pitchFamily="50" charset="0"/>
            </a:endParaRPr>
          </a:p>
        </p:txBody>
      </p:sp>
      <p:sp>
        <p:nvSpPr>
          <p:cNvPr id="15" name="タイトル 5">
            <a:extLst>
              <a:ext uri="{FF2B5EF4-FFF2-40B4-BE49-F238E27FC236}">
                <a16:creationId xmlns:a16="http://schemas.microsoft.com/office/drawing/2014/main" id="{D7DC09A2-02DA-4883-896B-5CF1BB31F935}"/>
              </a:ext>
            </a:extLst>
          </p:cNvPr>
          <p:cNvSpPr txBox="1">
            <a:spLocks/>
          </p:cNvSpPr>
          <p:nvPr/>
        </p:nvSpPr>
        <p:spPr>
          <a:xfrm>
            <a:off x="1406308" y="5312243"/>
            <a:ext cx="6192688" cy="2016224"/>
          </a:xfrm>
          <a:prstGeom prst="rect">
            <a:avLst/>
          </a:prstGeom>
        </p:spPr>
        <p:txBody>
          <a:bodyPr vert="horz" lIns="163275" tIns="81638" rIns="163275" bIns="81638" rtlCol="0" anchor="ctr">
            <a:normAutofit/>
          </a:bodyPr>
          <a:lstStyle>
            <a:lvl1pPr algn="l" defTabSz="1632753" rtl="0" eaLnBrk="1" latinLnBrk="0" hangingPunct="1">
              <a:spcBef>
                <a:spcPct val="0"/>
              </a:spcBef>
              <a:buNone/>
              <a:defRPr kumimoji="1" sz="7200" kern="1200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2400" b="1" dirty="0">
                <a:latin typeface="Montserrat" panose="00000500000000000000" pitchFamily="50" charset="0"/>
              </a:rPr>
              <a:t>TEAM </a:t>
            </a:r>
            <a:r>
              <a:rPr lang="en-US" altLang="ja-JP" sz="2400" b="1" dirty="0">
                <a:solidFill>
                  <a:schemeClr val="accent3"/>
                </a:solidFill>
                <a:latin typeface="Montserrat" panose="00000500000000000000" pitchFamily="50" charset="0"/>
              </a:rPr>
              <a:t>ALPHA.</a:t>
            </a:r>
            <a:endParaRPr lang="ja-JP" altLang="en-US" sz="2400" b="1" dirty="0">
              <a:solidFill>
                <a:schemeClr val="accent3"/>
              </a:solidFill>
              <a:latin typeface="Montserrat" panose="00000500000000000000" pitchFamily="50" charset="0"/>
            </a:endParaRPr>
          </a:p>
        </p:txBody>
      </p:sp>
      <p:grpSp>
        <p:nvGrpSpPr>
          <p:cNvPr id="20" name="グループ化 12">
            <a:extLst>
              <a:ext uri="{FF2B5EF4-FFF2-40B4-BE49-F238E27FC236}">
                <a16:creationId xmlns:a16="http://schemas.microsoft.com/office/drawing/2014/main" id="{BA467DC2-5017-4D39-B9C5-7B02A3E578C2}"/>
              </a:ext>
            </a:extLst>
          </p:cNvPr>
          <p:cNvGrpSpPr/>
          <p:nvPr/>
        </p:nvGrpSpPr>
        <p:grpSpPr>
          <a:xfrm>
            <a:off x="8207102" y="925100"/>
            <a:ext cx="1552133" cy="1728192"/>
            <a:chOff x="7054974" y="1111052"/>
            <a:chExt cx="1552133" cy="1728192"/>
          </a:xfrm>
        </p:grpSpPr>
        <p:sp>
          <p:nvSpPr>
            <p:cNvPr id="21" name="テキスト ボックス 4">
              <a:extLst>
                <a:ext uri="{FF2B5EF4-FFF2-40B4-BE49-F238E27FC236}">
                  <a16:creationId xmlns:a16="http://schemas.microsoft.com/office/drawing/2014/main" id="{84D94E8B-AD57-44E1-A60B-8AA9CE95D042}"/>
                </a:ext>
              </a:extLst>
            </p:cNvPr>
            <p:cNvSpPr txBox="1"/>
            <p:nvPr userDrawn="1"/>
          </p:nvSpPr>
          <p:spPr>
            <a:xfrm>
              <a:off x="7054974" y="1190318"/>
              <a:ext cx="140811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8000" dirty="0">
                  <a:solidFill>
                    <a:schemeClr val="tx1">
                      <a:lumMod val="50000"/>
                    </a:schemeClr>
                  </a:solidFill>
                  <a:latin typeface="Montserrat" panose="00000500000000000000" pitchFamily="50" charset="0"/>
                </a:rPr>
                <a:t>1</a:t>
              </a:r>
              <a:endParaRPr kumimoji="1" lang="ja-JP" altLang="en-US" sz="8000" dirty="0">
                <a:solidFill>
                  <a:schemeClr val="tx1">
                    <a:lumMod val="50000"/>
                  </a:schemeClr>
                </a:solidFill>
                <a:latin typeface="Montserrat" panose="00000500000000000000" pitchFamily="50" charset="0"/>
              </a:endParaRPr>
            </a:p>
          </p:txBody>
        </p:sp>
        <p:cxnSp>
          <p:nvCxnSpPr>
            <p:cNvPr id="22" name="直線コネクタ 7">
              <a:extLst>
                <a:ext uri="{FF2B5EF4-FFF2-40B4-BE49-F238E27FC236}">
                  <a16:creationId xmlns:a16="http://schemas.microsoft.com/office/drawing/2014/main" id="{84158884-8846-463C-8EF4-24ADE609643E}"/>
                </a:ext>
              </a:extLst>
            </p:cNvPr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グループ化 13">
            <a:extLst>
              <a:ext uri="{FF2B5EF4-FFF2-40B4-BE49-F238E27FC236}">
                <a16:creationId xmlns:a16="http://schemas.microsoft.com/office/drawing/2014/main" id="{F507E176-1DA1-4190-B9C3-2642B53329DE}"/>
              </a:ext>
            </a:extLst>
          </p:cNvPr>
          <p:cNvGrpSpPr/>
          <p:nvPr/>
        </p:nvGrpSpPr>
        <p:grpSpPr>
          <a:xfrm>
            <a:off x="8207102" y="2626028"/>
            <a:ext cx="1552133" cy="1728192"/>
            <a:chOff x="7054974" y="1111052"/>
            <a:chExt cx="1552133" cy="1728192"/>
          </a:xfrm>
        </p:grpSpPr>
        <p:sp>
          <p:nvSpPr>
            <p:cNvPr id="24" name="テキスト ボックス 14">
              <a:extLst>
                <a:ext uri="{FF2B5EF4-FFF2-40B4-BE49-F238E27FC236}">
                  <a16:creationId xmlns:a16="http://schemas.microsoft.com/office/drawing/2014/main" id="{1D80E702-4127-4C24-A2A3-30CE99ACE930}"/>
                </a:ext>
              </a:extLst>
            </p:cNvPr>
            <p:cNvSpPr txBox="1"/>
            <p:nvPr userDrawn="1"/>
          </p:nvSpPr>
          <p:spPr>
            <a:xfrm>
              <a:off x="7054974" y="1190318"/>
              <a:ext cx="140811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8000" dirty="0">
                  <a:solidFill>
                    <a:schemeClr val="tx1">
                      <a:lumMod val="50000"/>
                    </a:schemeClr>
                  </a:solidFill>
                  <a:latin typeface="Montserrat" panose="00000500000000000000" pitchFamily="50" charset="0"/>
                </a:rPr>
                <a:t>2</a:t>
              </a:r>
              <a:endParaRPr kumimoji="1" lang="ja-JP" altLang="en-US" sz="8000" dirty="0">
                <a:solidFill>
                  <a:schemeClr val="tx1">
                    <a:lumMod val="50000"/>
                  </a:schemeClr>
                </a:solidFill>
                <a:latin typeface="Montserrat" panose="00000500000000000000" pitchFamily="50" charset="0"/>
              </a:endParaRPr>
            </a:p>
          </p:txBody>
        </p:sp>
        <p:cxnSp>
          <p:nvCxnSpPr>
            <p:cNvPr id="25" name="直線コネクタ 15">
              <a:extLst>
                <a:ext uri="{FF2B5EF4-FFF2-40B4-BE49-F238E27FC236}">
                  <a16:creationId xmlns:a16="http://schemas.microsoft.com/office/drawing/2014/main" id="{335D945B-8CA6-471F-B7F1-A6B5C79B79B3}"/>
                </a:ext>
              </a:extLst>
            </p:cNvPr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グループ化 16">
            <a:extLst>
              <a:ext uri="{FF2B5EF4-FFF2-40B4-BE49-F238E27FC236}">
                <a16:creationId xmlns:a16="http://schemas.microsoft.com/office/drawing/2014/main" id="{3FA19D44-AB5C-4213-9B46-E0C05B3C54BA}"/>
              </a:ext>
            </a:extLst>
          </p:cNvPr>
          <p:cNvGrpSpPr/>
          <p:nvPr/>
        </p:nvGrpSpPr>
        <p:grpSpPr>
          <a:xfrm>
            <a:off x="8207102" y="4326956"/>
            <a:ext cx="1552133" cy="1728192"/>
            <a:chOff x="7054974" y="1111052"/>
            <a:chExt cx="1552133" cy="1728192"/>
          </a:xfrm>
        </p:grpSpPr>
        <p:sp>
          <p:nvSpPr>
            <p:cNvPr id="27" name="テキスト ボックス 17">
              <a:extLst>
                <a:ext uri="{FF2B5EF4-FFF2-40B4-BE49-F238E27FC236}">
                  <a16:creationId xmlns:a16="http://schemas.microsoft.com/office/drawing/2014/main" id="{E75C2ED1-19F7-4527-AB7A-DFBEFFB2E0A1}"/>
                </a:ext>
              </a:extLst>
            </p:cNvPr>
            <p:cNvSpPr txBox="1"/>
            <p:nvPr userDrawn="1"/>
          </p:nvSpPr>
          <p:spPr>
            <a:xfrm>
              <a:off x="7054974" y="1190318"/>
              <a:ext cx="140811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8000" dirty="0">
                  <a:solidFill>
                    <a:schemeClr val="tx1">
                      <a:lumMod val="50000"/>
                    </a:schemeClr>
                  </a:solidFill>
                  <a:latin typeface="Montserrat" panose="00000500000000000000" pitchFamily="50" charset="0"/>
                </a:rPr>
                <a:t>3</a:t>
              </a:r>
              <a:endParaRPr kumimoji="1" lang="ja-JP" altLang="en-US" sz="8000" dirty="0">
                <a:solidFill>
                  <a:schemeClr val="tx1">
                    <a:lumMod val="50000"/>
                  </a:schemeClr>
                </a:solidFill>
                <a:latin typeface="Montserrat" panose="00000500000000000000" pitchFamily="50" charset="0"/>
              </a:endParaRPr>
            </a:p>
          </p:txBody>
        </p:sp>
        <p:cxnSp>
          <p:nvCxnSpPr>
            <p:cNvPr id="28" name="直線コネクタ 18">
              <a:extLst>
                <a:ext uri="{FF2B5EF4-FFF2-40B4-BE49-F238E27FC236}">
                  <a16:creationId xmlns:a16="http://schemas.microsoft.com/office/drawing/2014/main" id="{BF5A9F2F-3698-44D9-BFBC-49E28EAB56D5}"/>
                </a:ext>
              </a:extLst>
            </p:cNvPr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グループ化 19">
            <a:extLst>
              <a:ext uri="{FF2B5EF4-FFF2-40B4-BE49-F238E27FC236}">
                <a16:creationId xmlns:a16="http://schemas.microsoft.com/office/drawing/2014/main" id="{82A10C19-5A55-4012-A2D5-98200FBFF15D}"/>
              </a:ext>
            </a:extLst>
          </p:cNvPr>
          <p:cNvGrpSpPr/>
          <p:nvPr/>
        </p:nvGrpSpPr>
        <p:grpSpPr>
          <a:xfrm>
            <a:off x="8207102" y="6027884"/>
            <a:ext cx="1552133" cy="1728192"/>
            <a:chOff x="7054974" y="1111052"/>
            <a:chExt cx="1552133" cy="1728192"/>
          </a:xfrm>
        </p:grpSpPr>
        <p:sp>
          <p:nvSpPr>
            <p:cNvPr id="30" name="テキスト ボックス 20">
              <a:extLst>
                <a:ext uri="{FF2B5EF4-FFF2-40B4-BE49-F238E27FC236}">
                  <a16:creationId xmlns:a16="http://schemas.microsoft.com/office/drawing/2014/main" id="{5F5D2B2E-2C28-40C3-90A3-E0C767C9BBEC}"/>
                </a:ext>
              </a:extLst>
            </p:cNvPr>
            <p:cNvSpPr txBox="1"/>
            <p:nvPr userDrawn="1"/>
          </p:nvSpPr>
          <p:spPr>
            <a:xfrm>
              <a:off x="7054974" y="1190318"/>
              <a:ext cx="140811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8000" dirty="0">
                  <a:solidFill>
                    <a:schemeClr val="tx1">
                      <a:lumMod val="50000"/>
                    </a:schemeClr>
                  </a:solidFill>
                  <a:latin typeface="Montserrat" panose="00000500000000000000" pitchFamily="50" charset="0"/>
                </a:rPr>
                <a:t>4</a:t>
              </a:r>
              <a:endParaRPr kumimoji="1" lang="ja-JP" altLang="en-US" sz="8000" dirty="0">
                <a:solidFill>
                  <a:schemeClr val="tx1">
                    <a:lumMod val="50000"/>
                  </a:schemeClr>
                </a:solidFill>
                <a:latin typeface="Montserrat" panose="00000500000000000000" pitchFamily="50" charset="0"/>
              </a:endParaRPr>
            </a:p>
          </p:txBody>
        </p:sp>
        <p:cxnSp>
          <p:nvCxnSpPr>
            <p:cNvPr id="31" name="直線コネクタ 21">
              <a:extLst>
                <a:ext uri="{FF2B5EF4-FFF2-40B4-BE49-F238E27FC236}">
                  <a16:creationId xmlns:a16="http://schemas.microsoft.com/office/drawing/2014/main" id="{6D7844FA-EDCA-48F1-A464-752474161A8F}"/>
                </a:ext>
              </a:extLst>
            </p:cNvPr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テキスト プレースホルダー 6">
            <a:extLst>
              <a:ext uri="{FF2B5EF4-FFF2-40B4-BE49-F238E27FC236}">
                <a16:creationId xmlns:a16="http://schemas.microsoft.com/office/drawing/2014/main" id="{8E1EE6DE-3E0E-4282-A552-690A5903E9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079310" y="1255068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sz="4400" b="1" dirty="0" err="1">
                <a:solidFill>
                  <a:schemeClr val="accent3"/>
                </a:solidFill>
              </a:rPr>
              <a:t>Akarsh</a:t>
            </a:r>
            <a:r>
              <a:rPr kumimoji="1" lang="en-US" altLang="ja-JP" sz="4400" b="1" dirty="0">
                <a:solidFill>
                  <a:schemeClr val="accent3"/>
                </a:solidFill>
              </a:rPr>
              <a:t> Ashok</a:t>
            </a:r>
            <a:endParaRPr kumimoji="1" lang="ja-JP" altLang="en-US" sz="4400" b="1" dirty="0">
              <a:solidFill>
                <a:schemeClr val="accent3"/>
              </a:solidFill>
            </a:endParaRPr>
          </a:p>
        </p:txBody>
      </p:sp>
      <p:sp>
        <p:nvSpPr>
          <p:cNvPr id="33" name="テキスト プレースホルダー 6">
            <a:extLst>
              <a:ext uri="{FF2B5EF4-FFF2-40B4-BE49-F238E27FC236}">
                <a16:creationId xmlns:a16="http://schemas.microsoft.com/office/drawing/2014/main" id="{3C706C61-C6C3-4C15-A389-E743EB8A65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79310" y="2943497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altLang="ja-JP" sz="4400" b="1" dirty="0" err="1">
                <a:solidFill>
                  <a:schemeClr val="accent3"/>
                </a:solidFill>
              </a:rPr>
              <a:t>Roncy</a:t>
            </a:r>
            <a:r>
              <a:rPr lang="en-US" altLang="ja-JP" sz="4400" b="1" dirty="0">
                <a:solidFill>
                  <a:schemeClr val="accent3"/>
                </a:solidFill>
              </a:rPr>
              <a:t> R Thomas</a:t>
            </a:r>
            <a:endParaRPr kumimoji="1" lang="ja-JP" altLang="en-US" sz="4400" b="1" dirty="0">
              <a:solidFill>
                <a:schemeClr val="accent3"/>
              </a:solidFill>
            </a:endParaRPr>
          </a:p>
        </p:txBody>
      </p:sp>
      <p:sp>
        <p:nvSpPr>
          <p:cNvPr id="34" name="テキスト プレースホルダー 6">
            <a:extLst>
              <a:ext uri="{FF2B5EF4-FFF2-40B4-BE49-F238E27FC236}">
                <a16:creationId xmlns:a16="http://schemas.microsoft.com/office/drawing/2014/main" id="{3155B51D-FD3D-4E44-AB6D-06A5C156A6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079310" y="4631926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sz="4400" b="1" dirty="0">
                <a:solidFill>
                  <a:schemeClr val="accent3"/>
                </a:solidFill>
              </a:rPr>
              <a:t>Shan </a:t>
            </a:r>
            <a:r>
              <a:rPr kumimoji="1" lang="en-US" altLang="ja-JP" sz="4400" b="1" dirty="0" err="1">
                <a:solidFill>
                  <a:schemeClr val="accent3"/>
                </a:solidFill>
              </a:rPr>
              <a:t>Shaji</a:t>
            </a:r>
            <a:endParaRPr kumimoji="1" lang="ja-JP" altLang="en-US" sz="4400" b="1" dirty="0">
              <a:solidFill>
                <a:schemeClr val="accent3"/>
              </a:solidFill>
            </a:endParaRPr>
          </a:p>
        </p:txBody>
      </p:sp>
      <p:sp>
        <p:nvSpPr>
          <p:cNvPr id="35" name="テキスト プレースホルダー 6">
            <a:extLst>
              <a:ext uri="{FF2B5EF4-FFF2-40B4-BE49-F238E27FC236}">
                <a16:creationId xmlns:a16="http://schemas.microsoft.com/office/drawing/2014/main" id="{6D824C34-CBC7-47F2-81F3-D885636F299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079310" y="6320355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sz="4400" b="1" dirty="0">
                <a:solidFill>
                  <a:schemeClr val="accent3"/>
                </a:solidFill>
              </a:rPr>
              <a:t>Tonal Mathew</a:t>
            </a:r>
            <a:endParaRPr kumimoji="1" lang="ja-JP" altLang="en-US" sz="4400" b="1" dirty="0">
              <a:solidFill>
                <a:schemeClr val="accent3"/>
              </a:solidFill>
            </a:endParaRPr>
          </a:p>
        </p:txBody>
      </p:sp>
      <p:grpSp>
        <p:nvGrpSpPr>
          <p:cNvPr id="36" name="グループ化 19">
            <a:extLst>
              <a:ext uri="{FF2B5EF4-FFF2-40B4-BE49-F238E27FC236}">
                <a16:creationId xmlns:a16="http://schemas.microsoft.com/office/drawing/2014/main" id="{0AA1F8D8-0B28-46C6-9509-BC3EE4DD9B28}"/>
              </a:ext>
            </a:extLst>
          </p:cNvPr>
          <p:cNvGrpSpPr/>
          <p:nvPr/>
        </p:nvGrpSpPr>
        <p:grpSpPr>
          <a:xfrm>
            <a:off x="8207102" y="7728811"/>
            <a:ext cx="1552133" cy="1728192"/>
            <a:chOff x="7054974" y="1111052"/>
            <a:chExt cx="1552133" cy="1728192"/>
          </a:xfrm>
        </p:grpSpPr>
        <p:sp>
          <p:nvSpPr>
            <p:cNvPr id="37" name="テキスト ボックス 20">
              <a:extLst>
                <a:ext uri="{FF2B5EF4-FFF2-40B4-BE49-F238E27FC236}">
                  <a16:creationId xmlns:a16="http://schemas.microsoft.com/office/drawing/2014/main" id="{4A7439C0-1CCA-4EFD-A231-75809CEBE28D}"/>
                </a:ext>
              </a:extLst>
            </p:cNvPr>
            <p:cNvSpPr txBox="1"/>
            <p:nvPr userDrawn="1"/>
          </p:nvSpPr>
          <p:spPr>
            <a:xfrm>
              <a:off x="7054974" y="1190318"/>
              <a:ext cx="140811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8000" dirty="0">
                  <a:solidFill>
                    <a:schemeClr val="tx1">
                      <a:lumMod val="50000"/>
                    </a:schemeClr>
                  </a:solidFill>
                  <a:latin typeface="Montserrat" panose="00000500000000000000" pitchFamily="50" charset="0"/>
                </a:rPr>
                <a:t>5</a:t>
              </a:r>
              <a:endParaRPr kumimoji="1" lang="ja-JP" altLang="en-US" sz="8000" dirty="0">
                <a:solidFill>
                  <a:schemeClr val="tx1">
                    <a:lumMod val="50000"/>
                  </a:schemeClr>
                </a:solidFill>
                <a:latin typeface="Montserrat" panose="00000500000000000000" pitchFamily="50" charset="0"/>
              </a:endParaRPr>
            </a:p>
          </p:txBody>
        </p:sp>
        <p:cxnSp>
          <p:nvCxnSpPr>
            <p:cNvPr id="38" name="直線コネクタ 21">
              <a:extLst>
                <a:ext uri="{FF2B5EF4-FFF2-40B4-BE49-F238E27FC236}">
                  <a16:creationId xmlns:a16="http://schemas.microsoft.com/office/drawing/2014/main" id="{28FA1A25-0A3A-49B3-B762-EFEF383CB65B}"/>
                </a:ext>
              </a:extLst>
            </p:cNvPr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テキスト プレースホルダー 6">
            <a:extLst>
              <a:ext uri="{FF2B5EF4-FFF2-40B4-BE49-F238E27FC236}">
                <a16:creationId xmlns:a16="http://schemas.microsoft.com/office/drawing/2014/main" id="{3377138B-F1CB-4FC5-86E3-9B7899F306F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079310" y="8008784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sz="4400" b="1" dirty="0">
                <a:solidFill>
                  <a:schemeClr val="accent3"/>
                </a:solidFill>
              </a:rPr>
              <a:t>Joel John Kandathil</a:t>
            </a:r>
            <a:endParaRPr kumimoji="1" lang="ja-JP" altLang="en-US" sz="4400" b="1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57679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3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7B82E53-E5F1-456D-9D80-9AED1014F2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86311" y="-201222"/>
            <a:ext cx="13716000" cy="10287000"/>
          </a:xfrm>
          <a:prstGeom prst="rect">
            <a:avLst/>
          </a:prstGeom>
          <a:effectLst>
            <a:outerShdw blurRad="546100" dist="38100" dir="2700000" sx="101000" sy="101000" algn="tl" rotWithShape="0">
              <a:prstClr val="black"/>
            </a:outerShdw>
          </a:effectLst>
        </p:spPr>
      </p:pic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790278" y="4423420"/>
            <a:ext cx="9865096" cy="1080120"/>
          </a:xfrm>
        </p:spPr>
        <p:txBody>
          <a:bodyPr anchor="ctr">
            <a:noAutofit/>
          </a:bodyPr>
          <a:lstStyle/>
          <a:p>
            <a:pPr algn="ctr"/>
            <a:r>
              <a:rPr lang="en-US" altLang="ja-JP" sz="8000" b="1" dirty="0">
                <a:latin typeface="Montserrat" panose="00000500000000000000" pitchFamily="50" charset="0"/>
              </a:rPr>
              <a:t>WHAT IS </a:t>
            </a:r>
            <a:br>
              <a:rPr lang="en-US" altLang="ja-JP" sz="8000" b="1" dirty="0">
                <a:latin typeface="Montserrat" panose="00000500000000000000" pitchFamily="50" charset="0"/>
              </a:rPr>
            </a:br>
            <a:r>
              <a:rPr lang="en-US" altLang="ja-JP" sz="8000" b="1" dirty="0" err="1">
                <a:solidFill>
                  <a:schemeClr val="accent3"/>
                </a:solidFill>
                <a:latin typeface="Montserrat" panose="00000500000000000000" pitchFamily="50" charset="0"/>
              </a:rPr>
              <a:t>NaviGo</a:t>
            </a:r>
            <a:r>
              <a:rPr lang="en-US" altLang="ja-JP" sz="8000" b="1" dirty="0">
                <a:solidFill>
                  <a:schemeClr val="accent3"/>
                </a:solidFill>
                <a:latin typeface="Montserrat" panose="00000500000000000000" pitchFamily="50" charset="0"/>
              </a:rPr>
              <a:t> APP</a:t>
            </a:r>
            <a:r>
              <a:rPr lang="en-US" altLang="ja-JP" sz="8000" b="1" dirty="0">
                <a:latin typeface="Montserrat" panose="00000500000000000000" pitchFamily="50" charset="0"/>
              </a:rPr>
              <a:t>?</a:t>
            </a:r>
            <a:endParaRPr kumimoji="1" lang="ja-JP" altLang="en-US" sz="8000" b="1" dirty="0">
              <a:latin typeface="Montserrat" panose="00000500000000000000" pitchFamily="50" charset="0"/>
            </a:endParaRPr>
          </a:p>
        </p:txBody>
      </p:sp>
      <p:sp>
        <p:nvSpPr>
          <p:cNvPr id="7" name="フッター プレースホルダー 6"/>
          <p:cNvSpPr>
            <a:spLocks noGrp="1"/>
          </p:cNvSpPr>
          <p:nvPr>
            <p:ph type="ftr" sz="quarter" idx="4294967295"/>
          </p:nvPr>
        </p:nvSpPr>
        <p:spPr>
          <a:xfrm>
            <a:off x="6406902" y="9752012"/>
            <a:ext cx="10728325" cy="547688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IN" altLang="ja-JP" sz="2000" dirty="0" err="1">
                <a:latin typeface="Montserrat" panose="00000500000000000000" pitchFamily="50" charset="0"/>
              </a:rPr>
              <a:t>NaviGo</a:t>
            </a:r>
            <a:r>
              <a:rPr lang="en-IN" altLang="ja-JP" sz="2000" dirty="0">
                <a:latin typeface="Montserrat" panose="00000500000000000000" pitchFamily="50" charset="0"/>
              </a:rPr>
              <a:t> App  |  Team Alpha.</a:t>
            </a:r>
            <a:endParaRPr lang="ja-JP" altLang="en-US" sz="2000" dirty="0">
              <a:latin typeface="Montserrat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2469689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881BC17-07B0-4F66-8801-63356153EF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63746027"/>
              </p:ext>
            </p:extLst>
          </p:nvPr>
        </p:nvGraphicFramePr>
        <p:xfrm>
          <a:off x="0" y="0"/>
          <a:ext cx="18286413" cy="10287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57347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790278" y="4423420"/>
            <a:ext cx="9865096" cy="1080120"/>
          </a:xfrm>
        </p:spPr>
        <p:txBody>
          <a:bodyPr anchor="ctr">
            <a:noAutofit/>
          </a:bodyPr>
          <a:lstStyle/>
          <a:p>
            <a:pPr algn="ctr"/>
            <a:r>
              <a:rPr lang="en-US" altLang="ja-JP" sz="8000" b="1" dirty="0">
                <a:solidFill>
                  <a:schemeClr val="accent3"/>
                </a:solidFill>
                <a:latin typeface="Montserrat" panose="00000500000000000000" pitchFamily="50" charset="0"/>
              </a:rPr>
              <a:t>BUSINESS</a:t>
            </a:r>
            <a:r>
              <a:rPr lang="en-US" altLang="ja-JP" sz="8000" b="1" dirty="0">
                <a:solidFill>
                  <a:srgbClr val="BBFF02"/>
                </a:solidFill>
                <a:latin typeface="Montserrat" panose="00000500000000000000" pitchFamily="50" charset="0"/>
              </a:rPr>
              <a:t> </a:t>
            </a:r>
            <a:br>
              <a:rPr lang="en-US" altLang="ja-JP" sz="8000" b="1" dirty="0">
                <a:solidFill>
                  <a:srgbClr val="BBFF02"/>
                </a:solidFill>
              </a:rPr>
            </a:br>
            <a:r>
              <a:rPr lang="en-US" altLang="ja-JP" sz="8000" b="1" dirty="0">
                <a:latin typeface="Montserrat" panose="00000500000000000000" pitchFamily="50" charset="0"/>
              </a:rPr>
              <a:t>VALUE</a:t>
            </a:r>
            <a:endParaRPr kumimoji="1" lang="ja-JP" altLang="en-US" sz="8000" b="1" dirty="0">
              <a:latin typeface="Montserrat" panose="00000500000000000000" pitchFamily="50" charset="0"/>
            </a:endParaRPr>
          </a:p>
        </p:txBody>
      </p:sp>
      <p:sp>
        <p:nvSpPr>
          <p:cNvPr id="7" name="フッター プレースホルダー 6"/>
          <p:cNvSpPr>
            <a:spLocks noGrp="1"/>
          </p:cNvSpPr>
          <p:nvPr>
            <p:ph type="ftr" sz="quarter" idx="4294967295"/>
          </p:nvPr>
        </p:nvSpPr>
        <p:spPr>
          <a:xfrm>
            <a:off x="6406902" y="9752012"/>
            <a:ext cx="10728325" cy="547688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IN" altLang="ja-JP" sz="2000" dirty="0" err="1">
                <a:latin typeface="Montserrat" panose="00000500000000000000" pitchFamily="50" charset="0"/>
              </a:rPr>
              <a:t>NaviGo</a:t>
            </a:r>
            <a:r>
              <a:rPr lang="en-IN" altLang="ja-JP" sz="2000" dirty="0">
                <a:latin typeface="Montserrat" panose="00000500000000000000" pitchFamily="50" charset="0"/>
              </a:rPr>
              <a:t> App  |  Team Alpha.</a:t>
            </a:r>
            <a:endParaRPr lang="ja-JP" altLang="en-US" sz="2000" dirty="0">
              <a:latin typeface="Montserrat" panose="00000500000000000000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093FA6-0298-45F5-82BB-38993D4E2D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86311" y="-201222"/>
            <a:ext cx="13716000" cy="10287000"/>
          </a:xfrm>
          <a:prstGeom prst="rect">
            <a:avLst/>
          </a:prstGeom>
          <a:effectLst>
            <a:outerShdw blurRad="546100" dist="38100" dir="2700000" sx="101000" sy="101000" algn="tl" rotWithShape="0">
              <a:prstClr val="black"/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A195CA-4077-49A7-B913-1D8EB9C7C4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91350" y="-176708"/>
            <a:ext cx="13716000" cy="10287000"/>
          </a:xfrm>
          <a:prstGeom prst="rect">
            <a:avLst/>
          </a:prstGeom>
          <a:effectLst>
            <a:outerShdw blurRad="546100" dist="38100" dir="2700000" sx="101000" sy="101000" algn="tl" rotWithShape="0">
              <a:prstClr val="black"/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EE5469-DA54-4AFA-BC2E-0DA655B9BF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91350" y="-176708"/>
            <a:ext cx="13716000" cy="10287000"/>
          </a:xfrm>
          <a:prstGeom prst="rect">
            <a:avLst/>
          </a:prstGeom>
          <a:effectLst>
            <a:outerShdw blurRad="546100" dist="38100" dir="2700000" sx="101000" sy="101000" algn="tl" rotWithShape="0">
              <a:prstClr val="black"/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D461145-9D28-480F-BD9A-A3E39BCEEF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91350" y="-176708"/>
            <a:ext cx="13716000" cy="10287000"/>
          </a:xfrm>
          <a:prstGeom prst="rect">
            <a:avLst/>
          </a:prstGeom>
          <a:effectLst>
            <a:outerShdw blurRad="546100" dist="38100" dir="2700000" sx="101000" sy="101000" algn="tl" rotWithShape="0">
              <a:prstClr val="black"/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617C8F-DB45-4230-B5F6-C8932D0FFC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91350" y="-176708"/>
            <a:ext cx="13716000" cy="10287000"/>
          </a:xfrm>
          <a:prstGeom prst="rect">
            <a:avLst/>
          </a:prstGeom>
          <a:effectLst>
            <a:outerShdw blurRad="546100" dist="38100" dir="2700000" sx="101000" sy="101000" algn="tl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31567480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タイトル 13"/>
          <p:cNvSpPr>
            <a:spLocks noGrp="1"/>
          </p:cNvSpPr>
          <p:nvPr>
            <p:ph type="title"/>
          </p:nvPr>
        </p:nvSpPr>
        <p:spPr>
          <a:xfrm>
            <a:off x="914320" y="4279403"/>
            <a:ext cx="16457772" cy="1440161"/>
          </a:xfrm>
        </p:spPr>
        <p:txBody>
          <a:bodyPr/>
          <a:lstStyle/>
          <a:p>
            <a:r>
              <a:rPr kumimoji="1" lang="en-US" altLang="ja-JP" b="1" dirty="0">
                <a:latin typeface="Montserrat" panose="00000500000000000000" pitchFamily="50" charset="0"/>
              </a:rPr>
              <a:t>THANK </a:t>
            </a:r>
            <a:r>
              <a:rPr kumimoji="1" lang="en-US" altLang="ja-JP" b="1" dirty="0">
                <a:solidFill>
                  <a:schemeClr val="accent3"/>
                </a:solidFill>
                <a:latin typeface="Montserrat" panose="00000500000000000000" pitchFamily="50" charset="0"/>
              </a:rPr>
              <a:t>Y</a:t>
            </a:r>
            <a:r>
              <a:rPr kumimoji="1" lang="en-US" altLang="ja-JP" b="1" dirty="0">
                <a:latin typeface="Montserrat" panose="00000500000000000000" pitchFamily="50" charset="0"/>
              </a:rPr>
              <a:t>OU!</a:t>
            </a:r>
            <a:endParaRPr kumimoji="1" lang="ja-JP" altLang="en-US" b="1" dirty="0">
              <a:latin typeface="Montserrat" panose="00000500000000000000" pitchFamily="50" charset="0"/>
            </a:endParaRPr>
          </a:p>
        </p:txBody>
      </p:sp>
      <p:sp>
        <p:nvSpPr>
          <p:cNvPr id="15" name="テキスト プレースホルダー 14"/>
          <p:cNvSpPr>
            <a:spLocks noGrp="1"/>
          </p:cNvSpPr>
          <p:nvPr>
            <p:ph type="body" sz="quarter" idx="12"/>
          </p:nvPr>
        </p:nvSpPr>
        <p:spPr>
          <a:xfrm>
            <a:off x="970757" y="6079827"/>
            <a:ext cx="16344898" cy="575841"/>
          </a:xfrm>
        </p:spPr>
        <p:txBody>
          <a:bodyPr/>
          <a:lstStyle/>
          <a:p>
            <a:r>
              <a:rPr kumimoji="1" lang="en-US" altLang="ja-JP" dirty="0">
                <a:solidFill>
                  <a:schemeClr val="accent3"/>
                </a:solidFill>
                <a:latin typeface="Montserrat" panose="00000500000000000000" pitchFamily="50" charset="0"/>
              </a:rPr>
              <a:t>Team Alpha.</a:t>
            </a:r>
            <a:endParaRPr kumimoji="1" lang="ja-JP" altLang="en-US" dirty="0">
              <a:solidFill>
                <a:schemeClr val="accent3"/>
              </a:solidFill>
              <a:latin typeface="Montserrat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092099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itle">
  <a:themeElements>
    <a:clrScheme name="ユーザー定義 2">
      <a:dk1>
        <a:srgbClr val="FFFFFF"/>
      </a:dk1>
      <a:lt1>
        <a:srgbClr val="000000"/>
      </a:lt1>
      <a:dk2>
        <a:srgbClr val="FFFFFF"/>
      </a:dk2>
      <a:lt2>
        <a:srgbClr val="EEECE1"/>
      </a:lt2>
      <a:accent1>
        <a:srgbClr val="BBFF02"/>
      </a:accent1>
      <a:accent2>
        <a:srgbClr val="02FFB5"/>
      </a:accent2>
      <a:accent3>
        <a:srgbClr val="00CCFF"/>
      </a:accent3>
      <a:accent4>
        <a:srgbClr val="FF99FF"/>
      </a:accent4>
      <a:accent5>
        <a:srgbClr val="4BACC6"/>
      </a:accent5>
      <a:accent6>
        <a:srgbClr val="F79646"/>
      </a:accent6>
      <a:hlink>
        <a:srgbClr val="BBFF02"/>
      </a:hlink>
      <a:folHlink>
        <a:srgbClr val="8CC000"/>
      </a:folHlink>
    </a:clrScheme>
    <a:fontScheme name="Scheat">
      <a:majorFont>
        <a:latin typeface="Crimson Text"/>
        <a:ea typeface="Spica Neue"/>
        <a:cs typeface=""/>
      </a:majorFont>
      <a:minorFont>
        <a:latin typeface="Crimson Text"/>
        <a:ea typeface="Spica Neu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5387</TotalTime>
  <Words>76</Words>
  <Application>Microsoft Office PowerPoint</Application>
  <PresentationFormat>Custom</PresentationFormat>
  <Paragraphs>40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Montserrat</vt:lpstr>
      <vt:lpstr>Calibri</vt:lpstr>
      <vt:lpstr>Arial</vt:lpstr>
      <vt:lpstr>Title</vt:lpstr>
      <vt:lpstr>NaviGo</vt:lpstr>
      <vt:lpstr>ABOUT US</vt:lpstr>
      <vt:lpstr>WHAT IS  NaviGo APP?</vt:lpstr>
      <vt:lpstr>PowerPoint Presentation</vt:lpstr>
      <vt:lpstr>BUSINESS  VALUE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Scheat</dc:title>
  <dc:creator>Jun</dc:creator>
  <cp:lastModifiedBy>Joel John</cp:lastModifiedBy>
  <cp:revision>97</cp:revision>
  <dcterms:created xsi:type="dcterms:W3CDTF">2015-02-26T15:14:38Z</dcterms:created>
  <dcterms:modified xsi:type="dcterms:W3CDTF">2020-02-02T05:26:08Z</dcterms:modified>
</cp:coreProperties>
</file>

<file path=docProps/thumbnail.jpeg>
</file>